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41"/>
  </p:notesMasterIdLst>
  <p:handoutMasterIdLst>
    <p:handoutMasterId r:id="rId242"/>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8" r:id="rId38"/>
    <p:sldId id="293" r:id="rId39"/>
    <p:sldId id="294" r:id="rId40"/>
    <p:sldId id="295" r:id="rId41"/>
    <p:sldId id="296" r:id="rId42"/>
    <p:sldId id="297"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8" r:id="rId98"/>
    <p:sldId id="359" r:id="rId99"/>
    <p:sldId id="360" r:id="rId100"/>
    <p:sldId id="361" r:id="rId101"/>
    <p:sldId id="362" r:id="rId102"/>
    <p:sldId id="363" r:id="rId103"/>
    <p:sldId id="364" r:id="rId104"/>
    <p:sldId id="365" r:id="rId105"/>
    <p:sldId id="367" r:id="rId106"/>
    <p:sldId id="366" r:id="rId107"/>
    <p:sldId id="368" r:id="rId108"/>
    <p:sldId id="369" r:id="rId109"/>
    <p:sldId id="370" r:id="rId110"/>
    <p:sldId id="371" r:id="rId111"/>
    <p:sldId id="372" r:id="rId112"/>
    <p:sldId id="373" r:id="rId113"/>
    <p:sldId id="374" r:id="rId114"/>
    <p:sldId id="375"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6" r:id="rId155"/>
    <p:sldId id="417" r:id="rId156"/>
    <p:sldId id="418" r:id="rId157"/>
    <p:sldId id="419" r:id="rId158"/>
    <p:sldId id="420" r:id="rId159"/>
    <p:sldId id="421" r:id="rId160"/>
    <p:sldId id="422" r:id="rId161"/>
    <p:sldId id="423" r:id="rId162"/>
    <p:sldId id="424" r:id="rId163"/>
    <p:sldId id="425" r:id="rId164"/>
    <p:sldId id="426" r:id="rId165"/>
    <p:sldId id="427" r:id="rId166"/>
    <p:sldId id="428" r:id="rId167"/>
    <p:sldId id="429" r:id="rId168"/>
    <p:sldId id="430" r:id="rId169"/>
    <p:sldId id="431" r:id="rId170"/>
    <p:sldId id="432" r:id="rId171"/>
    <p:sldId id="433" r:id="rId172"/>
    <p:sldId id="434" r:id="rId173"/>
    <p:sldId id="435" r:id="rId174"/>
    <p:sldId id="436" r:id="rId175"/>
    <p:sldId id="437" r:id="rId176"/>
    <p:sldId id="438" r:id="rId177"/>
    <p:sldId id="439" r:id="rId178"/>
    <p:sldId id="440"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4" r:id="rId213"/>
    <p:sldId id="475" r:id="rId214"/>
    <p:sldId id="476" r:id="rId215"/>
    <p:sldId id="477" r:id="rId216"/>
    <p:sldId id="478" r:id="rId217"/>
    <p:sldId id="479" r:id="rId218"/>
    <p:sldId id="480" r:id="rId219"/>
    <p:sldId id="481" r:id="rId220"/>
    <p:sldId id="482" r:id="rId221"/>
    <p:sldId id="483" r:id="rId222"/>
    <p:sldId id="484" r:id="rId223"/>
    <p:sldId id="485" r:id="rId224"/>
    <p:sldId id="486" r:id="rId225"/>
    <p:sldId id="487" r:id="rId226"/>
    <p:sldId id="488" r:id="rId227"/>
    <p:sldId id="489" r:id="rId228"/>
    <p:sldId id="490" r:id="rId229"/>
    <p:sldId id="491" r:id="rId230"/>
    <p:sldId id="492" r:id="rId231"/>
    <p:sldId id="493" r:id="rId232"/>
    <p:sldId id="494" r:id="rId233"/>
    <p:sldId id="495" r:id="rId234"/>
    <p:sldId id="496" r:id="rId235"/>
    <p:sldId id="497" r:id="rId236"/>
    <p:sldId id="498" r:id="rId237"/>
    <p:sldId id="499" r:id="rId238"/>
    <p:sldId id="500" r:id="rId239"/>
    <p:sldId id="501" r:id="rId240"/>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50" autoAdjust="0"/>
    <p:restoredTop sz="94660"/>
  </p:normalViewPr>
  <p:slideViewPr>
    <p:cSldViewPr snapToGrid="0">
      <p:cViewPr varScale="1">
        <p:scale>
          <a:sx n="76" d="100"/>
          <a:sy n="76" d="100"/>
        </p:scale>
        <p:origin x="114" y="798"/>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handoutMaster" Target="handoutMasters/handout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8DB5D7D5-6A1C-4ABC-8850-759A9D876047}">
      <dgm:prSet/>
      <dgm:spPr/>
      <dgm:t>
        <a:bodyPr rtlCol="0"/>
        <a:lstStyle/>
        <a:p>
          <a:pPr rtl="0"/>
          <a:endParaRPr lang="ko" dirty="0">
            <a:latin typeface="Malgun Gothic" panose="020B0503020000020004" pitchFamily="50" charset="-127"/>
            <a:ea typeface="Malgun Gothic" panose="020B0503020000020004" pitchFamily="50" charset="-127"/>
          </a:endParaRPr>
        </a:p>
      </dgm:t>
    </dgm:pt>
    <dgm:pt modelId="{D8874F40-D7B0-41DE-BB6F-A6014FEAB2D7}" type="parTrans" cxnId="{C5202EE1-10E9-4076-9D55-9E0CF8B152AF}">
      <dgm:prSet/>
      <dgm:spPr/>
      <dgm:t>
        <a:bodyPr rtlCol="0"/>
        <a:lstStyle/>
        <a:p>
          <a:pPr rtl="0"/>
          <a:endParaRPr lang="en-US"/>
        </a:p>
      </dgm:t>
    </dgm:pt>
    <dgm:pt modelId="{BD6E0A2E-99C8-4F5A-971A-CD211D1099FF}" type="sibTrans" cxnId="{C5202EE1-10E9-4076-9D55-9E0CF8B152AF}">
      <dgm:prSet/>
      <dgm:spPr/>
      <dgm:t>
        <a:bodyPr rtlCol="0"/>
        <a:lstStyle/>
        <a:p>
          <a:pPr rtl="0"/>
          <a:endParaRPr lang="en-US"/>
        </a:p>
      </dgm:t>
    </dgm:pt>
    <dgm:pt modelId="{96262926-A67D-4E4E-9515-5EBC67F0B634}">
      <dgm:prSet/>
      <dgm:spPr/>
      <dgm:t>
        <a:bodyPr rtlCol="0"/>
        <a:lstStyle/>
        <a:p>
          <a:pPr rtl="0"/>
          <a:r>
            <a:rPr lang="ko-KR" altLang="en-US" dirty="0">
              <a:latin typeface="Malgun Gothic" panose="020B0503020000020004" pitchFamily="50" charset="-127"/>
              <a:ea typeface="Malgun Gothic" panose="020B0503020000020004" pitchFamily="50" charset="-127"/>
            </a:rPr>
            <a:t>알고리즘 기본</a:t>
          </a:r>
          <a:endParaRPr lang="ko" dirty="0">
            <a:latin typeface="Malgun Gothic" panose="020B0503020000020004" pitchFamily="50" charset="-127"/>
            <a:ea typeface="Malgun Gothic" panose="020B0503020000020004" pitchFamily="50" charset="-127"/>
          </a:endParaRPr>
        </a:p>
      </dgm:t>
    </dgm:pt>
    <dgm:pt modelId="{EC74E552-C501-4B0E-9400-E8B410F53D50}" type="parTrans" cxnId="{8C5B110A-FBC3-4CBF-BED2-413E87D4DAD5}">
      <dgm:prSet/>
      <dgm:spPr/>
      <dgm:t>
        <a:bodyPr rtlCol="0"/>
        <a:lstStyle/>
        <a:p>
          <a:pPr rtl="0"/>
          <a:endParaRPr lang="en-US"/>
        </a:p>
      </dgm:t>
    </dgm:pt>
    <dgm:pt modelId="{1DA7ACEB-F642-43C1-BCB5-F580B9B985B9}" type="sibTrans" cxnId="{8C5B110A-FBC3-4CBF-BED2-413E87D4DAD5}">
      <dgm:prSet/>
      <dgm:spPr/>
      <dgm:t>
        <a:bodyPr rtlCol="0"/>
        <a:lstStyle/>
        <a:p>
          <a:pPr rtl="0"/>
          <a:endParaRPr lang="en-US"/>
        </a:p>
      </dgm:t>
    </dgm:pt>
    <dgm:pt modelId="{E80CA270-6C90-4E17-ACEA-46B56AD54DD1}">
      <dgm:prSet/>
      <dgm:spPr/>
      <dgm:t>
        <a:bodyPr rtlCol="0"/>
        <a:lstStyle/>
        <a:p>
          <a:pPr rtl="0"/>
          <a:r>
            <a:rPr lang="ko-KR" altLang="en-US" dirty="0">
              <a:latin typeface="Malgun Gothic" panose="020B0503020000020004" pitchFamily="50" charset="-127"/>
              <a:ea typeface="Malgun Gothic" panose="020B0503020000020004" pitchFamily="50" charset="-127"/>
            </a:rPr>
            <a:t>변수와 배열</a:t>
          </a:r>
          <a:endParaRPr lang="ko" dirty="0">
            <a:latin typeface="Malgun Gothic" panose="020B0503020000020004" pitchFamily="50" charset="-127"/>
            <a:ea typeface="Malgun Gothic" panose="020B0503020000020004" pitchFamily="50" charset="-127"/>
          </a:endParaRPr>
        </a:p>
      </dgm:t>
    </dgm:pt>
    <dgm:pt modelId="{7EEC8067-96EF-4BE0-8BE3-BA59ED78A31F}" type="parTrans" cxnId="{2DC28DF8-5C1B-4F53-A4C1-D5B63FB54BAF}">
      <dgm:prSet/>
      <dgm:spPr/>
      <dgm:t>
        <a:bodyPr rtlCol="0"/>
        <a:lstStyle/>
        <a:p>
          <a:pPr rtl="0"/>
          <a:endParaRPr lang="en-US"/>
        </a:p>
      </dgm:t>
    </dgm:pt>
    <dgm:pt modelId="{1AFE46E5-6B07-4894-8ECB-21BD7E7B8AF1}" type="sibTrans" cxnId="{2DC28DF8-5C1B-4F53-A4C1-D5B63FB54BAF}">
      <dgm:prSet/>
      <dgm:spPr/>
      <dgm:t>
        <a:bodyPr rtlCol="0"/>
        <a:lstStyle/>
        <a:p>
          <a:pPr rtl="0"/>
          <a:endParaRPr lang="en-US"/>
        </a:p>
      </dgm:t>
    </dgm:pt>
    <dgm:pt modelId="{6C8937BE-93F8-4DED-8538-1C601DAEBA66}">
      <dgm:prSet/>
      <dgm:spPr/>
      <dgm:t>
        <a:bodyPr rtlCol="0"/>
        <a:lstStyle/>
        <a:p>
          <a:pPr rtl="0"/>
          <a:r>
            <a:rPr lang="ko-KR" altLang="en-US" dirty="0">
              <a:latin typeface="Malgun Gothic" panose="020B0503020000020004" pitchFamily="50" charset="-127"/>
              <a:ea typeface="Malgun Gothic" panose="020B0503020000020004" pitchFamily="50" charset="-127"/>
            </a:rPr>
            <a:t>주요 알고리즘</a:t>
          </a:r>
          <a:endParaRPr lang="ko" dirty="0">
            <a:latin typeface="Malgun Gothic" panose="020B0503020000020004" pitchFamily="50" charset="-127"/>
            <a:ea typeface="Malgun Gothic" panose="020B0503020000020004" pitchFamily="50" charset="-127"/>
          </a:endParaRPr>
        </a:p>
      </dgm:t>
    </dgm:pt>
    <dgm:pt modelId="{77D169C6-D77F-456D-B18B-D7BE016AD87A}" type="parTrans" cxnId="{FAA8D3DD-12E8-457D-9144-B037C5678347}">
      <dgm:prSet/>
      <dgm:spPr/>
      <dgm:t>
        <a:bodyPr rtlCol="0"/>
        <a:lstStyle/>
        <a:p>
          <a:pPr rtl="0"/>
          <a:endParaRPr lang="en-US"/>
        </a:p>
      </dgm:t>
    </dgm:pt>
    <dgm:pt modelId="{A97BE953-FA9D-4BA6-A92C-494DB1F3BA59}" type="sibTrans" cxnId="{FAA8D3DD-12E8-457D-9144-B037C5678347}">
      <dgm:prSet/>
      <dgm:spPr/>
      <dgm:t>
        <a:bodyPr rtlCol="0"/>
        <a:lstStyle/>
        <a:p>
          <a:pPr rtl="0"/>
          <a:endParaRPr lang="en-US"/>
        </a:p>
      </dgm:t>
    </dgm:pt>
    <dgm:pt modelId="{09C152DA-7620-4852-8162-A77EC3609F3F}">
      <dgm:prSet/>
      <dgm:spPr/>
      <dgm:t>
        <a:bodyPr rtlCol="0"/>
        <a:lstStyle/>
        <a:p>
          <a:pPr rtl="0"/>
          <a:endParaRPr lang="ko" dirty="0">
            <a:latin typeface="Malgun Gothic" panose="020B0503020000020004" pitchFamily="50" charset="-127"/>
            <a:ea typeface="Malgun Gothic" panose="020B0503020000020004" pitchFamily="50" charset="-127"/>
          </a:endParaRPr>
        </a:p>
      </dgm:t>
    </dgm:pt>
    <dgm:pt modelId="{0AE8D36D-0F0F-4206-AE39-0A2D73987B68}" type="sibTrans" cxnId="{23ECAC8B-17A4-4883-AA0E-06D66B7E788A}">
      <dgm:prSet/>
      <dgm:spPr/>
      <dgm:t>
        <a:bodyPr rtlCol="0"/>
        <a:lstStyle/>
        <a:p>
          <a:pPr rtl="0"/>
          <a:endParaRPr lang="en-US"/>
        </a:p>
      </dgm:t>
    </dgm:pt>
    <dgm:pt modelId="{9F6D14C0-6C82-4CBD-8D6D-B0E117B6F2ED}" type="parTrans" cxnId="{23ECAC8B-17A4-4883-AA0E-06D66B7E788A}">
      <dgm:prSet/>
      <dgm:spPr/>
      <dgm:t>
        <a:bodyPr rtlCol="0"/>
        <a:lstStyle/>
        <a:p>
          <a:pPr rtl="0"/>
          <a:endParaRPr lang="en-US"/>
        </a:p>
      </dgm:t>
    </dgm:pt>
    <dgm:pt modelId="{C5146535-FD3D-4589-98A3-623B8DA4B8DB}">
      <dgm:prSet/>
      <dgm:spPr/>
      <dgm:t>
        <a:bodyPr rtlCol="0"/>
        <a:lstStyle/>
        <a:p>
          <a:pPr rtl="0"/>
          <a:endParaRPr lang="ko" dirty="0">
            <a:latin typeface="Malgun Gothic" panose="020B0503020000020004" pitchFamily="50" charset="-127"/>
            <a:ea typeface="Malgun Gothic" panose="020B0503020000020004" pitchFamily="50" charset="-127"/>
          </a:endParaRPr>
        </a:p>
      </dgm:t>
    </dgm:pt>
    <dgm:pt modelId="{7A3CCAF8-AC3A-401E-AEDD-44BBC1AA9C31}" type="sibTrans" cxnId="{8EBF857E-7408-4941-91E4-293B0F59EEF7}">
      <dgm:prSet/>
      <dgm:spPr/>
      <dgm:t>
        <a:bodyPr rtlCol="0"/>
        <a:lstStyle/>
        <a:p>
          <a:pPr rtl="0"/>
          <a:endParaRPr lang="en-US"/>
        </a:p>
      </dgm:t>
    </dgm:pt>
    <dgm:pt modelId="{20848F78-EC70-4162-96CE-CC68006930F0}" type="parTrans" cxnId="{8EBF857E-7408-4941-91E4-293B0F59EEF7}">
      <dgm:prSet/>
      <dgm:spPr/>
      <dgm:t>
        <a:bodyPr rtlCol="0"/>
        <a:lstStyle/>
        <a:p>
          <a:pPr rtl="0"/>
          <a:endParaRPr lang="en-US"/>
        </a:p>
      </dgm:t>
    </dgm:pt>
    <dgm:pt modelId="{AB52B3CC-6563-466D-BFC3-9B6B5AFA0881}" type="pres">
      <dgm:prSet presAssocID="{6A70FD8F-0050-42E3-8B3A-6ED7CFB9852E}" presName="Name0" presStyleCnt="0">
        <dgm:presLayoutVars>
          <dgm:chMax/>
          <dgm:chPref/>
          <dgm:animLvl val="lvl"/>
        </dgm:presLayoutVars>
      </dgm:prSet>
      <dgm:spPr/>
      <dgm:t>
        <a:bodyPr/>
        <a:lstStyle/>
        <a:p>
          <a:pPr latinLnBrk="1"/>
          <a:endParaRPr lang="ko-KR" altLang="en-US"/>
        </a:p>
      </dgm:t>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t>
        <a:bodyPr/>
        <a:lstStyle/>
        <a:p>
          <a:pPr latinLnBrk="1"/>
          <a:endParaRPr lang="ko-KR" altLang="en-US"/>
        </a:p>
      </dgm:t>
    </dgm:pt>
    <dgm:pt modelId="{5A1B764B-0DC5-47CD-BDEA-9E67799496EC}" type="pres">
      <dgm:prSet presAssocID="{8DB5D7D5-6A1C-4ABC-8850-759A9D876047}" presName="Childtext1" presStyleLbl="revTx" presStyleIdx="0" presStyleCnt="3">
        <dgm:presLayoutVars>
          <dgm:bulletEnabled val="1"/>
        </dgm:presLayoutVars>
      </dgm:prSet>
      <dgm:spPr/>
      <dgm:t>
        <a:bodyPr/>
        <a:lstStyle/>
        <a:p>
          <a:pPr latinLnBrk="1"/>
          <a:endParaRPr lang="ko-KR" altLang="en-US"/>
        </a:p>
      </dgm:t>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t>
        <a:bodyPr/>
        <a:lstStyle/>
        <a:p>
          <a:pPr latinLnBrk="1"/>
          <a:endParaRPr lang="ko-KR" altLang="en-US"/>
        </a:p>
      </dgm:t>
    </dgm:pt>
    <dgm:pt modelId="{DF65791B-462E-4589-B98D-F60587330CA8}" type="pres">
      <dgm:prSet presAssocID="{C5146535-FD3D-4589-98A3-623B8DA4B8DB}" presName="Childtext1" presStyleLbl="revTx" presStyleIdx="1" presStyleCnt="3">
        <dgm:presLayoutVars>
          <dgm:bulletEnabled val="1"/>
        </dgm:presLayoutVars>
      </dgm:prSet>
      <dgm:spPr/>
      <dgm:t>
        <a:bodyPr/>
        <a:lstStyle/>
        <a:p>
          <a:pPr latinLnBrk="1"/>
          <a:endParaRPr lang="ko-KR" altLang="en-US"/>
        </a:p>
      </dgm:t>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t>
        <a:bodyPr/>
        <a:lstStyle/>
        <a:p>
          <a:pPr latinLnBrk="1"/>
          <a:endParaRPr lang="ko-KR" altLang="en-US"/>
        </a:p>
      </dgm:t>
    </dgm:pt>
    <dgm:pt modelId="{B4723E2A-4FF1-452A-BD25-8EC364F15A6F}" type="pres">
      <dgm:prSet presAssocID="{09C152DA-7620-4852-8162-A77EC3609F3F}" presName="Childtext1" presStyleLbl="revTx" presStyleIdx="2" presStyleCnt="3">
        <dgm:presLayoutVars>
          <dgm:bulletEnabled val="1"/>
        </dgm:presLayoutVars>
      </dgm:prSet>
      <dgm:spPr/>
      <dgm:t>
        <a:bodyPr/>
        <a:lstStyle/>
        <a:p>
          <a:pPr latinLnBrk="1"/>
          <a:endParaRPr lang="ko-KR" altLang="en-US"/>
        </a:p>
      </dgm:t>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8EBF857E-7408-4941-91E4-293B0F59EEF7}" srcId="{6A70FD8F-0050-42E3-8B3A-6ED7CFB9852E}" destId="{C5146535-FD3D-4589-98A3-623B8DA4B8DB}" srcOrd="1" destOrd="0" parTransId="{20848F78-EC70-4162-96CE-CC68006930F0}" sibTransId="{7A3CCAF8-AC3A-401E-AEDD-44BBC1AA9C31}"/>
    <dgm:cxn modelId="{F9B2D375-40BE-4E5D-AA88-61805FBFF819}" type="presOf" srcId="{8DB5D7D5-6A1C-4ABC-8850-759A9D876047}" destId="{954381E7-0584-46DD-8108-E9BF4F2B5005}" srcOrd="0" destOrd="0" presId="urn:microsoft.com/office/officeart/2016/7/layout/RoundedRectangleTimeline"/>
    <dgm:cxn modelId="{C5202EE1-10E9-4076-9D55-9E0CF8B152AF}" srcId="{6A70FD8F-0050-42E3-8B3A-6ED7CFB9852E}" destId="{8DB5D7D5-6A1C-4ABC-8850-759A9D876047}" srcOrd="0" destOrd="0" parTransId="{D8874F40-D7B0-41DE-BB6F-A6014FEAB2D7}" sibTransId="{BD6E0A2E-99C8-4F5A-971A-CD211D1099FF}"/>
    <dgm:cxn modelId="{E2BBA750-A5E4-4F50-BE16-016934379F81}" type="presOf" srcId="{6C8937BE-93F8-4DED-8538-1C601DAEBA66}" destId="{B4723E2A-4FF1-452A-BD25-8EC364F15A6F}"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E13585A2-54F2-486A-B317-F4D6AF7E83B9}" type="presOf" srcId="{E80CA270-6C90-4E17-ACEA-46B56AD54DD1}" destId="{DF65791B-462E-4589-B98D-F60587330CA8}" srcOrd="0" destOrd="0" presId="urn:microsoft.com/office/officeart/2016/7/layout/RoundedRectangleTimeline"/>
    <dgm:cxn modelId="{5C25BB02-FA66-40A4-9DA6-9E1CAE3A8D4E}" type="presOf" srcId="{C5146535-FD3D-4589-98A3-623B8DA4B8DB}" destId="{30804A27-188E-4A17-8FFE-97BCCA0597B8}" srcOrd="0" destOrd="0" presId="urn:microsoft.com/office/officeart/2016/7/layout/RoundedRectangleTimeline"/>
    <dgm:cxn modelId="{23ECAC8B-17A4-4883-AA0E-06D66B7E788A}" srcId="{6A70FD8F-0050-42E3-8B3A-6ED7CFB9852E}" destId="{09C152DA-7620-4852-8162-A77EC3609F3F}" srcOrd="2" destOrd="0" parTransId="{9F6D14C0-6C82-4CBD-8D6D-B0E117B6F2ED}" sibTransId="{0AE8D36D-0F0F-4206-AE39-0A2D73987B68}"/>
    <dgm:cxn modelId="{84C67813-55CE-4EBC-9032-03BD847DC17E}" type="presOf" srcId="{6A70FD8F-0050-42E3-8B3A-6ED7CFB9852E}" destId="{AB52B3CC-6563-466D-BFC3-9B6B5AFA0881}" srcOrd="0" destOrd="0" presId="urn:microsoft.com/office/officeart/2016/7/layout/RoundedRectangleTimeline"/>
    <dgm:cxn modelId="{F9540599-A193-456C-A9A9-8962E3855B0B}" type="presOf" srcId="{96262926-A67D-4E4E-9515-5EBC67F0B634}" destId="{5A1B764B-0DC5-47CD-BDEA-9E67799496EC}"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2DC28DF8-5C1B-4F53-A4C1-D5B63FB54BAF}" srcId="{C5146535-FD3D-4589-98A3-623B8DA4B8DB}" destId="{E80CA270-6C90-4E17-ACEA-46B56AD54DD1}" srcOrd="0" destOrd="0" parTransId="{7EEC8067-96EF-4BE0-8BE3-BA59ED78A31F}" sibTransId="{1AFE46E5-6B07-4894-8ECB-21BD7E7B8AF1}"/>
    <dgm:cxn modelId="{22ECA226-C4EA-44F1-BCB5-77F78841DA6F}" type="presOf" srcId="{09C152DA-7620-4852-8162-A77EC3609F3F}" destId="{566B79CB-1A41-4F5C-BF91-58D94BF93913}" srcOrd="0" destOrd="0" presId="urn:microsoft.com/office/officeart/2016/7/layout/RoundedRectangleTimeline"/>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426286" y="-668033"/>
          <a:ext cx="166916"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lvl="0" algn="ctr" defTabSz="488950" rtl="0">
            <a:lnSpc>
              <a:spcPct val="90000"/>
            </a:lnSpc>
            <a:spcBef>
              <a:spcPct val="0"/>
            </a:spcBef>
            <a:spcAft>
              <a:spcPct val="35000"/>
            </a:spcAft>
          </a:pPr>
          <a:endParaRPr lang="ko" sz="1100" kern="1200" dirty="0">
            <a:latin typeface="Malgun Gothic" panose="020B0503020000020004" pitchFamily="50" charset="-127"/>
            <a:ea typeface="Malgun Gothic" panose="020B0503020000020004" pitchFamily="50" charset="-127"/>
          </a:endParaRPr>
        </a:p>
      </dsp:txBody>
      <dsp:txXfrm rot="5400000">
        <a:off x="1015277" y="759272"/>
        <a:ext cx="2997082" cy="150620"/>
      </dsp:txXfrm>
    </dsp:sp>
    <dsp:sp modelId="{5A1B764B-0DC5-47CD-BDEA-9E67799496EC}">
      <dsp:nvSpPr>
        <dsp:cNvPr id="0" name=""/>
        <dsp:cNvSpPr/>
      </dsp:nvSpPr>
      <dsp:spPr>
        <a:xfrm>
          <a:off x="5385" y="0"/>
          <a:ext cx="5008717" cy="584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lvl="0" algn="ctr" defTabSz="800100" rtl="0">
            <a:lnSpc>
              <a:spcPct val="90000"/>
            </a:lnSpc>
            <a:spcBef>
              <a:spcPct val="0"/>
            </a:spcBef>
            <a:spcAft>
              <a:spcPct val="35000"/>
            </a:spcAft>
          </a:pPr>
          <a:r>
            <a:rPr lang="ko-KR" altLang="en-US" sz="1800" kern="1200" dirty="0">
              <a:latin typeface="Malgun Gothic" panose="020B0503020000020004" pitchFamily="50" charset="-127"/>
              <a:ea typeface="Malgun Gothic" panose="020B0503020000020004" pitchFamily="50" charset="-127"/>
            </a:rPr>
            <a:t>알고리즘 기본</a:t>
          </a:r>
          <a:endParaRPr lang="ko" sz="1800" kern="1200" dirty="0">
            <a:latin typeface="Malgun Gothic" panose="020B0503020000020004" pitchFamily="50" charset="-127"/>
            <a:ea typeface="Malgun Gothic" panose="020B0503020000020004" pitchFamily="50" charset="-127"/>
          </a:endParaRPr>
        </a:p>
      </dsp:txBody>
      <dsp:txXfrm>
        <a:off x="5385" y="0"/>
        <a:ext cx="5008717" cy="584207"/>
      </dsp:txXfrm>
    </dsp:sp>
    <dsp:sp modelId="{122B38A3-0442-4747-820C-1F37877E2B0E}">
      <dsp:nvSpPr>
        <dsp:cNvPr id="0" name=""/>
        <dsp:cNvSpPr/>
      </dsp:nvSpPr>
      <dsp:spPr>
        <a:xfrm>
          <a:off x="2509744" y="617590"/>
          <a:ext cx="0" cy="133533"/>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93052" y="584207"/>
          <a:ext cx="33383" cy="33383"/>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751123"/>
          <a:ext cx="3005230" cy="166916"/>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lvl="0" algn="ctr" defTabSz="488950" rtl="0">
            <a:lnSpc>
              <a:spcPct val="90000"/>
            </a:lnSpc>
            <a:spcBef>
              <a:spcPct val="0"/>
            </a:spcBef>
            <a:spcAft>
              <a:spcPct val="35000"/>
            </a:spcAft>
          </a:pPr>
          <a:endParaRPr lang="ko" sz="1100" kern="1200" dirty="0">
            <a:latin typeface="Malgun Gothic" panose="020B0503020000020004" pitchFamily="50" charset="-127"/>
            <a:ea typeface="Malgun Gothic" panose="020B0503020000020004" pitchFamily="50" charset="-127"/>
          </a:endParaRPr>
        </a:p>
      </dsp:txBody>
      <dsp:txXfrm>
        <a:off x="4012359" y="751123"/>
        <a:ext cx="3005230" cy="166916"/>
      </dsp:txXfrm>
    </dsp:sp>
    <dsp:sp modelId="{DF65791B-462E-4589-B98D-F60587330CA8}">
      <dsp:nvSpPr>
        <dsp:cNvPr id="0" name=""/>
        <dsp:cNvSpPr/>
      </dsp:nvSpPr>
      <dsp:spPr>
        <a:xfrm>
          <a:off x="3010616" y="1084956"/>
          <a:ext cx="5008717" cy="584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rtlCol="0" anchor="t" anchorCtr="1">
          <a:noAutofit/>
        </a:bodyPr>
        <a:lstStyle/>
        <a:p>
          <a:pPr lvl="0" algn="ctr" defTabSz="800100" rtl="0">
            <a:lnSpc>
              <a:spcPct val="90000"/>
            </a:lnSpc>
            <a:spcBef>
              <a:spcPct val="0"/>
            </a:spcBef>
            <a:spcAft>
              <a:spcPct val="35000"/>
            </a:spcAft>
          </a:pPr>
          <a:r>
            <a:rPr lang="ko-KR" altLang="en-US" sz="1800" kern="1200" dirty="0">
              <a:latin typeface="Malgun Gothic" panose="020B0503020000020004" pitchFamily="50" charset="-127"/>
              <a:ea typeface="Malgun Gothic" panose="020B0503020000020004" pitchFamily="50" charset="-127"/>
            </a:rPr>
            <a:t>변수와 배열</a:t>
          </a:r>
          <a:endParaRPr lang="ko" sz="1800" kern="1200" dirty="0">
            <a:latin typeface="Malgun Gothic" panose="020B0503020000020004" pitchFamily="50" charset="-127"/>
            <a:ea typeface="Malgun Gothic" panose="020B0503020000020004" pitchFamily="50" charset="-127"/>
          </a:endParaRPr>
        </a:p>
      </dsp:txBody>
      <dsp:txXfrm>
        <a:off x="3010616" y="1084956"/>
        <a:ext cx="5008717" cy="584207"/>
      </dsp:txXfrm>
    </dsp:sp>
    <dsp:sp modelId="{DBA410EB-5F61-4F46-92D9-C5B0AA59EE15}">
      <dsp:nvSpPr>
        <dsp:cNvPr id="0" name=""/>
        <dsp:cNvSpPr/>
      </dsp:nvSpPr>
      <dsp:spPr>
        <a:xfrm>
          <a:off x="5514975" y="918040"/>
          <a:ext cx="0" cy="133533"/>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98283" y="1051573"/>
          <a:ext cx="33383" cy="33383"/>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436747" y="-668033"/>
          <a:ext cx="166916"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lvl="0" algn="ctr" defTabSz="488950" rtl="0">
            <a:lnSpc>
              <a:spcPct val="90000"/>
            </a:lnSpc>
            <a:spcBef>
              <a:spcPct val="0"/>
            </a:spcBef>
            <a:spcAft>
              <a:spcPct val="35000"/>
            </a:spcAft>
          </a:pPr>
          <a:endParaRPr lang="ko" sz="1100" kern="1200" dirty="0">
            <a:latin typeface="Malgun Gothic" panose="020B0503020000020004" pitchFamily="50" charset="-127"/>
            <a:ea typeface="Malgun Gothic" panose="020B0503020000020004" pitchFamily="50" charset="-127"/>
          </a:endParaRPr>
        </a:p>
      </dsp:txBody>
      <dsp:txXfrm rot="-5400000">
        <a:off x="7017590" y="759272"/>
        <a:ext cx="2997082" cy="150620"/>
      </dsp:txXfrm>
    </dsp:sp>
    <dsp:sp modelId="{B4723E2A-4FF1-452A-BD25-8EC364F15A6F}">
      <dsp:nvSpPr>
        <dsp:cNvPr id="0" name=""/>
        <dsp:cNvSpPr/>
      </dsp:nvSpPr>
      <dsp:spPr>
        <a:xfrm>
          <a:off x="6015846" y="0"/>
          <a:ext cx="5008717" cy="584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lvl="0" algn="ctr" defTabSz="800100" rtl="0">
            <a:lnSpc>
              <a:spcPct val="90000"/>
            </a:lnSpc>
            <a:spcBef>
              <a:spcPct val="0"/>
            </a:spcBef>
            <a:spcAft>
              <a:spcPct val="35000"/>
            </a:spcAft>
          </a:pPr>
          <a:r>
            <a:rPr lang="ko-KR" altLang="en-US" sz="1800" kern="1200" dirty="0">
              <a:latin typeface="Malgun Gothic" panose="020B0503020000020004" pitchFamily="50" charset="-127"/>
              <a:ea typeface="Malgun Gothic" panose="020B0503020000020004" pitchFamily="50" charset="-127"/>
            </a:rPr>
            <a:t>주요 알고리즘</a:t>
          </a:r>
          <a:endParaRPr lang="ko" sz="1800" kern="1200" dirty="0">
            <a:latin typeface="Malgun Gothic" panose="020B0503020000020004" pitchFamily="50" charset="-127"/>
            <a:ea typeface="Malgun Gothic" panose="020B0503020000020004" pitchFamily="50" charset="-127"/>
          </a:endParaRPr>
        </a:p>
      </dsp:txBody>
      <dsp:txXfrm>
        <a:off x="6015846" y="0"/>
        <a:ext cx="5008717" cy="584207"/>
      </dsp:txXfrm>
    </dsp:sp>
    <dsp:sp modelId="{440E9361-37D2-4157-AF38-7B49AD23708B}">
      <dsp:nvSpPr>
        <dsp:cNvPr id="0" name=""/>
        <dsp:cNvSpPr/>
      </dsp:nvSpPr>
      <dsp:spPr>
        <a:xfrm>
          <a:off x="8520205" y="617590"/>
          <a:ext cx="0" cy="133533"/>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503513" y="584207"/>
          <a:ext cx="33383" cy="33383"/>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3FBC770-403E-475E-A2E3-1C80C0FB0423}" type="datetime1">
              <a:rPr lang="ko-KR" altLang="en-US" smtClean="0"/>
              <a:t>2021-12-17</a:t>
            </a:fld>
            <a:endParaRPr 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0DBFD7B-1402-401C-B286-54B893D03A4C}" type="datetime1">
              <a:rPr lang="ko-KR" altLang="en-US" smtClean="0"/>
              <a:t>2021-12-17</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
              <a:t>마스터 텍스트 스타일을 편집하려면 클릭하세요.</a:t>
            </a:r>
            <a:endParaRPr lang="en-US"/>
          </a:p>
          <a:p>
            <a:pPr lvl="1" rtl="0"/>
            <a:r>
              <a:rPr lang="ko"/>
              <a:t>둘째 수준</a:t>
            </a:r>
          </a:p>
          <a:p>
            <a:pPr lvl="2" rtl="0"/>
            <a:r>
              <a:rPr lang="ko"/>
              <a:t>셋째 수준</a:t>
            </a:r>
          </a:p>
          <a:p>
            <a:pPr lvl="3" rtl="0"/>
            <a:r>
              <a:rPr lang="ko"/>
              <a:t>넷째 수준</a:t>
            </a:r>
          </a:p>
          <a:p>
            <a:pPr lvl="4" rtl="0"/>
            <a:r>
              <a:rPr lang="ko"/>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7" name="직사각형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부제목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latin typeface="Malgun Gothic" panose="020B0503020000020004" pitchFamily="50" charset="-127"/>
                <a:ea typeface="Malgun Gothic" panose="020B0503020000020004" pitchFamily="50"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ko-KR" altLang="en-US"/>
              <a:t>클릭하여 마스터 부제목 스타일 편집</a:t>
            </a:r>
            <a:endParaRPr lang="en-US" dirty="0"/>
          </a:p>
        </p:txBody>
      </p:sp>
      <p:sp>
        <p:nvSpPr>
          <p:cNvPr id="8" name="날짜 개체 틀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B16F60C3-5F0E-4C74-8A10-3C6342DF72CE}" type="datetime1">
              <a:rPr lang="ko-KR" altLang="en-US" smtClean="0"/>
              <a:t>2021-12-17</a:t>
            </a:fld>
            <a:endParaRPr lang="en-US" dirty="0"/>
          </a:p>
        </p:txBody>
      </p:sp>
      <p:sp>
        <p:nvSpPr>
          <p:cNvPr id="9" name="바닥글 개체 틀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9" name="제목 1"/>
          <p:cNvSpPr>
            <a:spLocks noGrp="1"/>
          </p:cNvSpPr>
          <p:nvPr>
            <p:ph type="title"/>
          </p:nvPr>
        </p:nvSpPr>
        <p:spPr>
          <a:xfrm>
            <a:off x="581192" y="702156"/>
            <a:ext cx="11029616" cy="1013800"/>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p:txBody>
          <a:bodyPr vert="eaVert" rtlCol="0" anchor="t"/>
          <a:lstStyle>
            <a:lvl1pPr algn="l">
              <a:defRPr>
                <a:latin typeface="Malgun Gothic" panose="020B0503020000020004" pitchFamily="50" charset="-127"/>
                <a:ea typeface="Malgun Gothic" panose="020B0503020000020004" pitchFamily="50" charset="-127"/>
              </a:defRPr>
            </a:lvl1pPr>
            <a:lvl2pPr algn="l">
              <a:defRPr>
                <a:latin typeface="Malgun Gothic" panose="020B0503020000020004" pitchFamily="50" charset="-127"/>
                <a:ea typeface="Malgun Gothic" panose="020B0503020000020004" pitchFamily="50" charset="-127"/>
              </a:defRPr>
            </a:lvl2pPr>
            <a:lvl3pPr algn="l">
              <a:defRPr>
                <a:latin typeface="Malgun Gothic" panose="020B0503020000020004" pitchFamily="50" charset="-127"/>
                <a:ea typeface="Malgun Gothic" panose="020B0503020000020004" pitchFamily="50" charset="-127"/>
              </a:defRPr>
            </a:lvl3pPr>
            <a:lvl4pPr algn="l">
              <a:defRPr>
                <a:latin typeface="Malgun Gothic" panose="020B0503020000020004" pitchFamily="50" charset="-127"/>
                <a:ea typeface="Malgun Gothic" panose="020B0503020000020004" pitchFamily="50" charset="-127"/>
              </a:defRPr>
            </a:lvl4pPr>
            <a:lvl5pPr algn="l">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날짜 개체 틀 3"/>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52D5A49B-9191-4DEB-A0F8-7CA9C61B9C19}" type="datetime1">
              <a:rPr lang="ko-KR" altLang="en-US" smtClean="0"/>
              <a:t>2021-12-17</a:t>
            </a:fld>
            <a:endParaRPr lang="en-US" dirty="0"/>
          </a:p>
        </p:txBody>
      </p:sp>
      <p:sp>
        <p:nvSpPr>
          <p:cNvPr id="5" name="바닥글 개체 틀 4"/>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6" name="슬라이드 번호 개체 틀 5"/>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7" name="직사각형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세로 제목 1"/>
          <p:cNvSpPr>
            <a:spLocks noGrp="1"/>
          </p:cNvSpPr>
          <p:nvPr>
            <p:ph type="title" orient="vert"/>
          </p:nvPr>
        </p:nvSpPr>
        <p:spPr>
          <a:xfrm>
            <a:off x="8204200" y="863600"/>
            <a:ext cx="3124200" cy="4807326"/>
          </a:xfrm>
        </p:spPr>
        <p:txBody>
          <a:bodyPr vert="eaVert" rtlCol="0" anchor="ctr"/>
          <a:lstStyle>
            <a:lvl1pPr>
              <a:defRPr>
                <a:solidFill>
                  <a:srgbClr val="FFFFFF"/>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a:xfrm>
            <a:off x="774923" y="863600"/>
            <a:ext cx="7161625" cy="4807326"/>
          </a:xfrm>
        </p:spPr>
        <p:txBody>
          <a:bodyPr vert="eaVert" rtlCol="0" anchor="t"/>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8" name="직사각형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직사각형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직사각형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날짜 개체 틀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0083EC3D-47E3-4D28-BD42-E64EB1B25696}" type="datetime1">
              <a:rPr lang="ko-KR" altLang="en-US" smtClean="0"/>
              <a:t>2021-12-17</a:t>
            </a:fld>
            <a:endParaRPr lang="en-US" dirty="0"/>
          </a:p>
        </p:txBody>
      </p:sp>
      <p:sp>
        <p:nvSpPr>
          <p:cNvPr id="12" name="바닥글 개체 틀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3" name="슬라이드 번호 개체 틀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581192" y="702156"/>
            <a:ext cx="11029616" cy="1188720"/>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581192" y="2340864"/>
            <a:ext cx="11029615" cy="3634486"/>
          </a:xfrm>
        </p:spPr>
        <p:txBody>
          <a:bodyPr rtlCol="0"/>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8" name="날짜 개체 틀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4500B84B-3C5C-49DE-A4B3-1562819E64F9}" type="datetime1">
              <a:rPr lang="ko-KR" altLang="en-US" smtClean="0"/>
              <a:t>2021-12-17</a:t>
            </a:fld>
            <a:endParaRPr lang="en-US" dirty="0"/>
          </a:p>
        </p:txBody>
      </p:sp>
      <p:sp>
        <p:nvSpPr>
          <p:cNvPr id="9" name="바닥글 개체 틀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8" name="직사각형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latin typeface="Malgun Gothic" panose="020B0503020000020004" pitchFamily="50" charset="-127"/>
                <a:ea typeface="Malgun Gothic" panose="020B0503020000020004" pitchFamily="50" charset="-127"/>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ko-KR" altLang="en-US"/>
              <a:t>마스터 텍스트 스타일을 편집하려면 클릭</a:t>
            </a:r>
          </a:p>
        </p:txBody>
      </p:sp>
      <p:sp>
        <p:nvSpPr>
          <p:cNvPr id="7" name="날짜 개체 틀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06F418F7-86C1-49FF-AD10-315C89EABDB6}" type="datetime1">
              <a:rPr lang="ko-KR" altLang="en-US" smtClean="0"/>
              <a:t>2021-12-17</a:t>
            </a:fld>
            <a:endParaRPr lang="en-US" dirty="0"/>
          </a:p>
        </p:txBody>
      </p:sp>
      <p:sp>
        <p:nvSpPr>
          <p:cNvPr id="9" name="바닥글 개체 틀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두 개의 내용">
    <p:spTree>
      <p:nvGrpSpPr>
        <p:cNvPr id="1" name=""/>
        <p:cNvGrpSpPr/>
        <p:nvPr/>
      </p:nvGrpSpPr>
      <p:grpSpPr>
        <a:xfrm>
          <a:off x="0" y="0"/>
          <a:ext cx="0" cy="0"/>
          <a:chOff x="0" y="0"/>
          <a:chExt cx="0" cy="0"/>
        </a:xfrm>
      </p:grpSpPr>
      <p:sp>
        <p:nvSpPr>
          <p:cNvPr id="2" name="제목 1"/>
          <p:cNvSpPr>
            <a:spLocks noGrp="1"/>
          </p:cNvSpPr>
          <p:nvPr>
            <p:ph type="title"/>
          </p:nvPr>
        </p:nvSpPr>
        <p:spPr>
          <a:xfrm>
            <a:off x="581193"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sz="half" idx="1"/>
          </p:nvPr>
        </p:nvSpPr>
        <p:spPr>
          <a:xfrm>
            <a:off x="581193" y="2228003"/>
            <a:ext cx="5194767" cy="3633047"/>
          </a:xfrm>
        </p:spPr>
        <p:txBody>
          <a:bodyPr rtlCol="0">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내용 개체 틀 3"/>
          <p:cNvSpPr>
            <a:spLocks noGrp="1"/>
          </p:cNvSpPr>
          <p:nvPr>
            <p:ph sz="half" idx="2"/>
          </p:nvPr>
        </p:nvSpPr>
        <p:spPr>
          <a:xfrm>
            <a:off x="6416039" y="2228003"/>
            <a:ext cx="5194769" cy="3633047"/>
          </a:xfrm>
        </p:spPr>
        <p:txBody>
          <a:bodyPr rtlCol="0">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5" name="날짜 개체 틀 4"/>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FE75DD57-A933-4CF7-BD22-DDB2380C1618}" type="datetime1">
              <a:rPr lang="ko-KR" altLang="en-US" smtClean="0"/>
              <a:t>2021-12-17</a:t>
            </a:fld>
            <a:endParaRPr lang="en-US" dirty="0"/>
          </a:p>
        </p:txBody>
      </p:sp>
      <p:sp>
        <p:nvSpPr>
          <p:cNvPr id="6" name="바닥글 개체 틀 5"/>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12" name="제목 1"/>
          <p:cNvSpPr>
            <a:spLocks noGrp="1"/>
          </p:cNvSpPr>
          <p:nvPr>
            <p:ph type="title"/>
          </p:nvPr>
        </p:nvSpPr>
        <p:spPr>
          <a:xfrm>
            <a:off x="581193"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581191" y="2250891"/>
            <a:ext cx="5194769" cy="557784"/>
          </a:xfrm>
        </p:spPr>
        <p:txBody>
          <a:bodyPr rtlCol="0" anchor="ctr">
            <a:noAutofit/>
          </a:bodyPr>
          <a:lstStyle>
            <a:lvl1pPr marL="0" indent="0">
              <a:buNone/>
              <a:defRPr sz="1800" b="0">
                <a:solidFill>
                  <a:schemeClr val="tx1">
                    <a:lumMod val="75000"/>
                    <a:lumOff val="25000"/>
                  </a:schemeClr>
                </a:solidFill>
                <a:latin typeface="Malgun Gothic" panose="020B0503020000020004" pitchFamily="50" charset="-127"/>
                <a:ea typeface="Malgun Gothic"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4" name="내용 개체 틀 3"/>
          <p:cNvSpPr>
            <a:spLocks noGrp="1"/>
          </p:cNvSpPr>
          <p:nvPr>
            <p:ph sz="half" idx="2"/>
          </p:nvPr>
        </p:nvSpPr>
        <p:spPr>
          <a:xfrm>
            <a:off x="581194" y="2926052"/>
            <a:ext cx="5194766" cy="2934999"/>
          </a:xfrm>
        </p:spPr>
        <p:txBody>
          <a:bodyPr rtlCol="0" anchor="t">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5" name="텍스트 개체 틀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1800" b="0">
                <a:solidFill>
                  <a:schemeClr val="tx1">
                    <a:lumMod val="75000"/>
                    <a:lumOff val="25000"/>
                  </a:schemeClr>
                </a:solidFill>
                <a:latin typeface="Malgun Gothic" panose="020B0503020000020004" pitchFamily="50" charset="-127"/>
                <a:ea typeface="Malgun Gothic"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ko-KR" altLang="en-US"/>
              <a:t>마스터 텍스트 스타일을 편집하려면 클릭</a:t>
            </a:r>
          </a:p>
        </p:txBody>
      </p:sp>
      <p:sp>
        <p:nvSpPr>
          <p:cNvPr id="6" name="내용 개체 틀 5"/>
          <p:cNvSpPr>
            <a:spLocks noGrp="1"/>
          </p:cNvSpPr>
          <p:nvPr>
            <p:ph sz="quarter" idx="4"/>
          </p:nvPr>
        </p:nvSpPr>
        <p:spPr>
          <a:xfrm>
            <a:off x="6416037" y="2926052"/>
            <a:ext cx="5194771" cy="2934999"/>
          </a:xfrm>
        </p:spPr>
        <p:txBody>
          <a:bodyPr rtlCol="0" anchor="t">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7" name="날짜 개체 틀 6"/>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83833429-AC63-412A-AA05-50A0CAB567A8}" type="datetime1">
              <a:rPr lang="ko-KR" altLang="en-US" smtClean="0"/>
              <a:t>2021-12-17</a:t>
            </a:fld>
            <a:endParaRPr lang="en-US" dirty="0"/>
          </a:p>
        </p:txBody>
      </p:sp>
      <p:sp>
        <p:nvSpPr>
          <p:cNvPr id="8" name="바닥글 개체 틀 7"/>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9" name="슬라이드 번호 개체 틀 8"/>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8" name="제목 1"/>
          <p:cNvSpPr>
            <a:spLocks noGrp="1"/>
          </p:cNvSpPr>
          <p:nvPr>
            <p:ph type="title"/>
          </p:nvPr>
        </p:nvSpPr>
        <p:spPr>
          <a:xfrm>
            <a:off x="575894"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날짜 개체 틀 2"/>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2AFB61CE-22F1-4937-8687-025B237EBB03}" type="datetime1">
              <a:rPr lang="ko-KR" altLang="en-US" smtClean="0"/>
              <a:t>2021-12-17</a:t>
            </a:fld>
            <a:endParaRPr lang="en-US" dirty="0"/>
          </a:p>
        </p:txBody>
      </p:sp>
      <p:sp>
        <p:nvSpPr>
          <p:cNvPr id="4" name="바닥글 개체 틀 3"/>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5" name="슬라이드 번호 개체 틀 4"/>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비어 있음">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734FC7D7-0958-47C3-9C09-A6A48B7FD496}" type="datetime1">
              <a:rPr lang="ko-KR" altLang="en-US" smtClean="0"/>
              <a:t>2021-12-17</a:t>
            </a:fld>
            <a:endParaRPr lang="en-US" dirty="0"/>
          </a:p>
        </p:txBody>
      </p:sp>
      <p:sp>
        <p:nvSpPr>
          <p:cNvPr id="3" name="바닥글 개체 틀 2"/>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4" name="슬라이드 번호 개체 틀 3"/>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9" name="직사각형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title"/>
          </p:nvPr>
        </p:nvSpPr>
        <p:spPr>
          <a:xfrm>
            <a:off x="767857" y="933450"/>
            <a:ext cx="3031852" cy="1722419"/>
          </a:xfrm>
        </p:spPr>
        <p:txBody>
          <a:bodyPr rtlCol="0" anchor="b">
            <a:normAutofit/>
          </a:bodyPr>
          <a:lstStyle>
            <a:lvl1pPr algn="l">
              <a:defRPr sz="2400" b="0">
                <a:solidFill>
                  <a:srgbClr val="FFFFFF"/>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4900928" y="1179829"/>
            <a:ext cx="6650991" cy="4658216"/>
          </a:xfrm>
        </p:spPr>
        <p:txBody>
          <a:bodyPr rtlCol="0" anchor="ctr">
            <a:normAutofit/>
          </a:bodyPr>
          <a:lstStyle>
            <a:lvl1pPr>
              <a:defRPr sz="2000">
                <a:solidFill>
                  <a:schemeClr val="tx2"/>
                </a:solidFill>
                <a:latin typeface="Malgun Gothic" panose="020B0503020000020004" pitchFamily="50" charset="-127"/>
                <a:ea typeface="Malgun Gothic" panose="020B0503020000020004" pitchFamily="50" charset="-127"/>
              </a:defRPr>
            </a:lvl1pPr>
            <a:lvl2pPr>
              <a:defRPr sz="1800">
                <a:solidFill>
                  <a:schemeClr val="tx2"/>
                </a:solidFill>
                <a:latin typeface="Malgun Gothic" panose="020B0503020000020004" pitchFamily="50" charset="-127"/>
                <a:ea typeface="Malgun Gothic" panose="020B0503020000020004" pitchFamily="50" charset="-127"/>
              </a:defRPr>
            </a:lvl2pPr>
            <a:lvl3pPr>
              <a:defRPr sz="1600">
                <a:solidFill>
                  <a:schemeClr val="tx2"/>
                </a:solidFill>
                <a:latin typeface="Malgun Gothic" panose="020B0503020000020004" pitchFamily="50" charset="-127"/>
                <a:ea typeface="Malgun Gothic" panose="020B0503020000020004" pitchFamily="50" charset="-127"/>
              </a:defRPr>
            </a:lvl3pPr>
            <a:lvl4pPr>
              <a:defRPr sz="1400">
                <a:solidFill>
                  <a:schemeClr val="tx2"/>
                </a:solidFill>
                <a:latin typeface="Malgun Gothic" panose="020B0503020000020004" pitchFamily="50" charset="-127"/>
                <a:ea typeface="Malgun Gothic" panose="020B0503020000020004" pitchFamily="50" charset="-127"/>
              </a:defRPr>
            </a:lvl4pPr>
            <a:lvl5pPr>
              <a:defRPr sz="1400">
                <a:solidFill>
                  <a:schemeClr val="tx2"/>
                </a:solidFill>
                <a:latin typeface="Malgun Gothic" panose="020B0503020000020004" pitchFamily="50" charset="-127"/>
                <a:ea typeface="Malgun Gothic" panose="020B0503020000020004" pitchFamily="50" charset="-127"/>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텍스트 개체 틀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latin typeface="Malgun Gothic" panose="020B0503020000020004" pitchFamily="50" charset="-127"/>
                <a:ea typeface="Malgun Gothic" panose="020B0503020000020004" pitchFamily="50" charset="-127"/>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8" name="날짜 개체 틀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lvl1pPr>
              <a:defRPr>
                <a:latin typeface="Malgun Gothic" panose="020B0503020000020004" pitchFamily="50" charset="-127"/>
                <a:ea typeface="Malgun Gothic" panose="020B0503020000020004" pitchFamily="50" charset="-127"/>
              </a:defRPr>
            </a:lvl1pPr>
          </a:lstStyle>
          <a:p>
            <a:fld id="{DBE2D092-1E7F-4E5E-8EFE-840944FCD807}" type="datetime1">
              <a:rPr lang="ko-KR" altLang="en-US" smtClean="0"/>
              <a:t>2021-12-17</a:t>
            </a:fld>
            <a:endParaRPr lang="en-US" dirty="0"/>
          </a:p>
        </p:txBody>
      </p:sp>
      <p:sp>
        <p:nvSpPr>
          <p:cNvPr id="10" name="바닥글 개체 틀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1" name="슬라이드 번호 개체 틀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그림 개체 틀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atin typeface="Malgun Gothic" panose="020B0503020000020004" pitchFamily="50" charset="-127"/>
                <a:ea typeface="Malgun Gothic" panose="020B0503020000020004" pitchFamily="50"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4" name="텍스트 개체 틀 3"/>
          <p:cNvSpPr>
            <a:spLocks noGrp="1"/>
          </p:cNvSpPr>
          <p:nvPr>
            <p:ph type="body" sz="half" idx="2"/>
          </p:nvPr>
        </p:nvSpPr>
        <p:spPr>
          <a:xfrm>
            <a:off x="581192" y="5260127"/>
            <a:ext cx="11029617" cy="998148"/>
          </a:xfrm>
        </p:spPr>
        <p:txBody>
          <a:bodyPr rtlCol="0" anchor="t">
            <a:normAutofit/>
          </a:bodyPr>
          <a:lstStyle>
            <a:lvl1pPr marL="0" indent="0">
              <a:buNone/>
              <a:defRPr sz="1600">
                <a:latin typeface="Malgun Gothic" panose="020B0503020000020004" pitchFamily="50" charset="-127"/>
                <a:ea typeface="Malgun Gothic" panose="020B0503020000020004" pitchFamily="50"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C73D0BD8-2627-4610-A2CF-D0CA0958F2F4}" type="datetime1">
              <a:rPr lang="ko-KR" altLang="en-US" smtClean="0"/>
              <a:t>2021-12-17</a:t>
            </a:fld>
            <a:endParaRPr lang="en-US" dirty="0"/>
          </a:p>
        </p:txBody>
      </p:sp>
      <p:sp>
        <p:nvSpPr>
          <p:cNvPr id="6" name="바닥글 개체 틀 5"/>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ko"/>
              <a:t>마스터 제목 스타일 편집</a:t>
            </a:r>
            <a:endParaRPr lang="en-US" dirty="0"/>
          </a:p>
        </p:txBody>
      </p:sp>
      <p:sp>
        <p:nvSpPr>
          <p:cNvPr id="3" name="텍스트 개체 틀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ko"/>
              <a:t>마스터 텍스트 스타일을 편집하려면 클릭하세요.</a:t>
            </a:r>
          </a:p>
          <a:p>
            <a:pPr lvl="1" rtl="0"/>
            <a:r>
              <a:rPr lang="ko"/>
              <a:t>둘째 수준</a:t>
            </a:r>
          </a:p>
          <a:p>
            <a:pPr lvl="2" rtl="0"/>
            <a:r>
              <a:rPr lang="ko"/>
              <a:t>셋째 수준</a:t>
            </a:r>
          </a:p>
          <a:p>
            <a:pPr lvl="3" rtl="0"/>
            <a:r>
              <a:rPr lang="ko"/>
              <a:t>넷째 수준</a:t>
            </a:r>
          </a:p>
          <a:p>
            <a:pPr lvl="4" rtl="0"/>
            <a:r>
              <a:rPr lang="ko"/>
              <a:t>다섯째 수준</a:t>
            </a:r>
            <a:endParaRPr lang="en-US" dirty="0"/>
          </a:p>
        </p:txBody>
      </p:sp>
      <p:sp>
        <p:nvSpPr>
          <p:cNvPr id="4" name="날짜 개체 틀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algun Gothic" panose="020B0503020000020004" pitchFamily="50" charset="-127"/>
                <a:ea typeface="Malgun Gothic" panose="020B0503020000020004" pitchFamily="50" charset="-127"/>
              </a:defRPr>
            </a:lvl1pPr>
          </a:lstStyle>
          <a:p>
            <a:fld id="{011EA711-EE13-4EC1-AA96-434F5207432A}" type="datetime1">
              <a:rPr lang="ko-KR" altLang="en-US" smtClean="0"/>
              <a:t>2021-12-17</a:t>
            </a:fld>
            <a:endParaRPr lang="en-US" dirty="0"/>
          </a:p>
        </p:txBody>
      </p:sp>
      <p:sp>
        <p:nvSpPr>
          <p:cNvPr id="5" name="바닥글 개체 틀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algun Gothic" panose="020B0503020000020004" pitchFamily="50" charset="-127"/>
                <a:ea typeface="Malgun Gothic" panose="020B0503020000020004" pitchFamily="50" charset="-127"/>
              </a:defRPr>
            </a:lvl1pPr>
          </a:lstStyle>
          <a:p>
            <a:endParaRPr lang="en-US" dirty="0"/>
          </a:p>
        </p:txBody>
      </p:sp>
      <p:sp>
        <p:nvSpPr>
          <p:cNvPr id="6" name="슬라이드 번호 개체 틀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
        <p:nvSpPr>
          <p:cNvPr id="9" name="직사각형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직사각형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직사각형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1" hangingPunct="1">
        <a:lnSpc>
          <a:spcPct val="100000"/>
        </a:lnSpc>
        <a:spcBef>
          <a:spcPct val="0"/>
        </a:spcBef>
        <a:buNone/>
        <a:defRPr sz="2800" b="0" kern="1200" cap="all">
          <a:solidFill>
            <a:schemeClr val="tx1">
              <a:lumMod val="75000"/>
              <a:lumOff val="25000"/>
            </a:schemeClr>
          </a:solidFill>
          <a:latin typeface="Malgun Gothic" panose="020B0503020000020004" pitchFamily="50" charset="-127"/>
          <a:ea typeface="Malgun Gothic" panose="020B0503020000020004" pitchFamily="50" charset="-127"/>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06000" indent="-306000" algn="l" defTabSz="457200" rtl="0" eaLnBrk="1" latinLnBrk="1"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1pPr>
      <a:lvl2pPr marL="630000" indent="-306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2pPr>
      <a:lvl3pPr marL="900000" indent="-270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3pPr>
      <a:lvl4pPr marL="1242000" indent="-234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4pPr>
      <a:lvl5pPr marL="1602000" indent="-234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5pPr>
      <a:lvl6pPr marL="19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직사각형 17">
            <a:extLst>
              <a:ext uri="{FF2B5EF4-FFF2-40B4-BE49-F238E27FC236}">
                <a16:creationId xmlns:a16="http://schemas.microsoft.com/office/drawing/2014/main" id="{D6D7A0BC-0046-4CAA-8E7F-DCAFE511EA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atin typeface="Malgun Gothic" panose="020B0503020000020004" pitchFamily="50" charset="-127"/>
              <a:ea typeface="Malgun Gothic" panose="020B0503020000020004" pitchFamily="50" charset="-127"/>
            </a:endParaRPr>
          </a:p>
        </p:txBody>
      </p:sp>
      <p:sp>
        <p:nvSpPr>
          <p:cNvPr id="2" name="제목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en-US" altLang="ko" dirty="0">
                <a:latin typeface="Malgun Gothic" panose="020B0503020000020004" pitchFamily="50" charset="-127"/>
                <a:ea typeface="Malgun Gothic" panose="020B0503020000020004" pitchFamily="50" charset="-127"/>
              </a:rPr>
              <a:t>Algorithm</a:t>
            </a:r>
            <a:endParaRPr lang="ko" dirty="0">
              <a:latin typeface="Malgun Gothic" panose="020B0503020000020004" pitchFamily="50" charset="-127"/>
              <a:ea typeface="Malgun Gothic" panose="020B0503020000020004" pitchFamily="50" charset="-127"/>
            </a:endParaRPr>
          </a:p>
        </p:txBody>
      </p:sp>
      <p:sp>
        <p:nvSpPr>
          <p:cNvPr id="3" name="부제목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algn="r" rtl="0"/>
            <a:r>
              <a:rPr lang="en-US" altLang="ko" dirty="0" err="1">
                <a:latin typeface="Malgun Gothic" panose="020B0503020000020004" pitchFamily="50" charset="-127"/>
                <a:ea typeface="Malgun Gothic" panose="020B0503020000020004" pitchFamily="50" charset="-127"/>
              </a:rPr>
              <a:t>austin</a:t>
            </a:r>
            <a:endParaRPr lang="ko" dirty="0">
              <a:latin typeface="Malgun Gothic" panose="020B0503020000020004" pitchFamily="50" charset="-127"/>
              <a:ea typeface="Malgun Gothic" panose="020B0503020000020004" pitchFamily="50" charset="-127"/>
            </a:endParaRPr>
          </a:p>
        </p:txBody>
      </p:sp>
      <p:sp>
        <p:nvSpPr>
          <p:cNvPr id="20" name="직사각형 19">
            <a:extLst>
              <a:ext uri="{FF2B5EF4-FFF2-40B4-BE49-F238E27FC236}">
                <a16:creationId xmlns:a16="http://schemas.microsoft.com/office/drawing/2014/main" id="{E7C6334F-6411-41EC-AD7D-179EDD8B58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직사각형 21">
            <a:extLst>
              <a:ext uri="{FF2B5EF4-FFF2-40B4-BE49-F238E27FC236}">
                <a16:creationId xmlns:a16="http://schemas.microsoft.com/office/drawing/2014/main" id="{E6B02CEE-3AF8-4349-9B3E-8970E6DF62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직사각형 23">
            <a:extLst>
              <a:ext uri="{FF2B5EF4-FFF2-40B4-BE49-F238E27FC236}">
                <a16:creationId xmlns:a16="http://schemas.microsoft.com/office/drawing/2014/main" id="{AAA01CF0-3FB5-44EB-B7DE-F2E86374C2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그림 5" descr="로고 클로즈업&#10;&#10;자동 생성되는 설명">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85DCDF5-E2DA-4BA3-BAEC-F38B0AB72D7F}"/>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6" name="그림 5">
            <a:extLst>
              <a:ext uri="{FF2B5EF4-FFF2-40B4-BE49-F238E27FC236}">
                <a16:creationId xmlns:a16="http://schemas.microsoft.com/office/drawing/2014/main" id="{61A4C096-505E-437B-BD46-8362FCDC0757}"/>
              </a:ext>
            </a:extLst>
          </p:cNvPr>
          <p:cNvPicPr>
            <a:picLocks noChangeAspect="1"/>
          </p:cNvPicPr>
          <p:nvPr/>
        </p:nvPicPr>
        <p:blipFill>
          <a:blip r:embed="rId2"/>
          <a:stretch>
            <a:fillRect/>
          </a:stretch>
        </p:blipFill>
        <p:spPr>
          <a:xfrm>
            <a:off x="1933575" y="1543050"/>
            <a:ext cx="8324850" cy="3771900"/>
          </a:xfrm>
          <a:prstGeom prst="rect">
            <a:avLst/>
          </a:prstGeom>
        </p:spPr>
      </p:pic>
    </p:spTree>
    <p:extLst>
      <p:ext uri="{BB962C8B-B14F-4D97-AF65-F5344CB8AC3E}">
        <p14:creationId xmlns:p14="http://schemas.microsoft.com/office/powerpoint/2010/main" val="33871502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EFE295-319F-4AC0-9A5F-EE22D9F11FE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2D71AF5-82E8-49F8-B379-C4A9B37EC33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FA5A6265-0FF7-4DF5-89BB-02F13F38E662}"/>
              </a:ext>
            </a:extLst>
          </p:cNvPr>
          <p:cNvPicPr>
            <a:picLocks noChangeAspect="1"/>
          </p:cNvPicPr>
          <p:nvPr/>
        </p:nvPicPr>
        <p:blipFill>
          <a:blip r:embed="rId2"/>
          <a:stretch>
            <a:fillRect/>
          </a:stretch>
        </p:blipFill>
        <p:spPr>
          <a:xfrm>
            <a:off x="1659449" y="0"/>
            <a:ext cx="8873102" cy="6858000"/>
          </a:xfrm>
          <a:prstGeom prst="rect">
            <a:avLst/>
          </a:prstGeom>
        </p:spPr>
      </p:pic>
    </p:spTree>
    <p:extLst>
      <p:ext uri="{BB962C8B-B14F-4D97-AF65-F5344CB8AC3E}">
        <p14:creationId xmlns:p14="http://schemas.microsoft.com/office/powerpoint/2010/main" val="33978059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CD2F07-38BD-4820-B106-CFCA637EAD3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A1E42A5-231C-4333-B3E7-B11118B65AC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09EEF326-06A0-41E0-8DD6-5E66FA97E88D}"/>
              </a:ext>
            </a:extLst>
          </p:cNvPr>
          <p:cNvPicPr>
            <a:picLocks noChangeAspect="1"/>
          </p:cNvPicPr>
          <p:nvPr/>
        </p:nvPicPr>
        <p:blipFill>
          <a:blip r:embed="rId2"/>
          <a:stretch>
            <a:fillRect/>
          </a:stretch>
        </p:blipFill>
        <p:spPr>
          <a:xfrm>
            <a:off x="2860916" y="0"/>
            <a:ext cx="6470168" cy="6858000"/>
          </a:xfrm>
          <a:prstGeom prst="rect">
            <a:avLst/>
          </a:prstGeom>
        </p:spPr>
      </p:pic>
    </p:spTree>
    <p:extLst>
      <p:ext uri="{BB962C8B-B14F-4D97-AF65-F5344CB8AC3E}">
        <p14:creationId xmlns:p14="http://schemas.microsoft.com/office/powerpoint/2010/main" val="3885496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EFE295-319F-4AC0-9A5F-EE22D9F11FE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2D71AF5-82E8-49F8-B379-C4A9B37EC33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C64BE88A-F621-4CFE-B01A-0801CA41D89C}"/>
              </a:ext>
            </a:extLst>
          </p:cNvPr>
          <p:cNvPicPr>
            <a:picLocks noChangeAspect="1"/>
          </p:cNvPicPr>
          <p:nvPr/>
        </p:nvPicPr>
        <p:blipFill>
          <a:blip r:embed="rId2"/>
          <a:stretch>
            <a:fillRect/>
          </a:stretch>
        </p:blipFill>
        <p:spPr>
          <a:xfrm>
            <a:off x="550223" y="0"/>
            <a:ext cx="11091553" cy="6858000"/>
          </a:xfrm>
          <a:prstGeom prst="rect">
            <a:avLst/>
          </a:prstGeom>
        </p:spPr>
      </p:pic>
      <p:sp>
        <p:nvSpPr>
          <p:cNvPr id="5" name="사각형: 둥근 모서리 4">
            <a:extLst>
              <a:ext uri="{FF2B5EF4-FFF2-40B4-BE49-F238E27FC236}">
                <a16:creationId xmlns:a16="http://schemas.microsoft.com/office/drawing/2014/main" id="{7C2E21CA-CBE2-41B4-90AB-3CC07EB9BB4F}"/>
              </a:ext>
            </a:extLst>
          </p:cNvPr>
          <p:cNvSpPr/>
          <p:nvPr/>
        </p:nvSpPr>
        <p:spPr>
          <a:xfrm>
            <a:off x="4361226" y="1562517"/>
            <a:ext cx="6066972" cy="2061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34509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CD2F07-38BD-4820-B106-CFCA637EAD3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A1E42A5-231C-4333-B3E7-B11118B65AC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868A6F7E-4FD1-48BB-A435-BBE97AD49307}"/>
              </a:ext>
            </a:extLst>
          </p:cNvPr>
          <p:cNvPicPr>
            <a:picLocks noChangeAspect="1"/>
          </p:cNvPicPr>
          <p:nvPr/>
        </p:nvPicPr>
        <p:blipFill>
          <a:blip r:embed="rId2"/>
          <a:stretch>
            <a:fillRect/>
          </a:stretch>
        </p:blipFill>
        <p:spPr>
          <a:xfrm>
            <a:off x="0" y="247763"/>
            <a:ext cx="12192000" cy="6362474"/>
          </a:xfrm>
          <a:prstGeom prst="rect">
            <a:avLst/>
          </a:prstGeom>
        </p:spPr>
      </p:pic>
    </p:spTree>
    <p:extLst>
      <p:ext uri="{BB962C8B-B14F-4D97-AF65-F5344CB8AC3E}">
        <p14:creationId xmlns:p14="http://schemas.microsoft.com/office/powerpoint/2010/main" val="25833323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EFE295-319F-4AC0-9A5F-EE22D9F11FE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2D71AF5-82E8-49F8-B379-C4A9B37EC33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181892DD-8E35-4547-A220-A8B545A6F428}"/>
              </a:ext>
            </a:extLst>
          </p:cNvPr>
          <p:cNvPicPr>
            <a:picLocks noChangeAspect="1"/>
          </p:cNvPicPr>
          <p:nvPr/>
        </p:nvPicPr>
        <p:blipFill>
          <a:blip r:embed="rId2"/>
          <a:stretch>
            <a:fillRect/>
          </a:stretch>
        </p:blipFill>
        <p:spPr>
          <a:xfrm>
            <a:off x="0" y="765667"/>
            <a:ext cx="12192000" cy="5326665"/>
          </a:xfrm>
          <a:prstGeom prst="rect">
            <a:avLst/>
          </a:prstGeom>
        </p:spPr>
      </p:pic>
    </p:spTree>
    <p:extLst>
      <p:ext uri="{BB962C8B-B14F-4D97-AF65-F5344CB8AC3E}">
        <p14:creationId xmlns:p14="http://schemas.microsoft.com/office/powerpoint/2010/main" val="22279863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4CBFCE-9913-4474-A722-8359287D6FE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475E821-B63E-4E7A-A463-B874237D796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F4B65345-7242-4480-BCE0-BD88FFF13CF8}"/>
              </a:ext>
            </a:extLst>
          </p:cNvPr>
          <p:cNvPicPr>
            <a:picLocks noChangeAspect="1"/>
          </p:cNvPicPr>
          <p:nvPr/>
        </p:nvPicPr>
        <p:blipFill>
          <a:blip r:embed="rId2"/>
          <a:stretch>
            <a:fillRect/>
          </a:stretch>
        </p:blipFill>
        <p:spPr>
          <a:xfrm>
            <a:off x="0" y="1586856"/>
            <a:ext cx="12192000" cy="3684288"/>
          </a:xfrm>
          <a:prstGeom prst="rect">
            <a:avLst/>
          </a:prstGeom>
        </p:spPr>
      </p:pic>
    </p:spTree>
    <p:extLst>
      <p:ext uri="{BB962C8B-B14F-4D97-AF65-F5344CB8AC3E}">
        <p14:creationId xmlns:p14="http://schemas.microsoft.com/office/powerpoint/2010/main" val="32774799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4B107F-5B97-4338-BA70-1E17CDC04E2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63B93A6-AD55-4809-8F87-E20FB27CB3E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D9D237AD-C529-4233-8287-64CB0AB2A3C7}"/>
              </a:ext>
            </a:extLst>
          </p:cNvPr>
          <p:cNvPicPr>
            <a:picLocks noChangeAspect="1"/>
          </p:cNvPicPr>
          <p:nvPr/>
        </p:nvPicPr>
        <p:blipFill>
          <a:blip r:embed="rId2"/>
          <a:stretch>
            <a:fillRect/>
          </a:stretch>
        </p:blipFill>
        <p:spPr>
          <a:xfrm>
            <a:off x="1933825" y="0"/>
            <a:ext cx="8324349" cy="6858000"/>
          </a:xfrm>
          <a:prstGeom prst="rect">
            <a:avLst/>
          </a:prstGeom>
        </p:spPr>
      </p:pic>
    </p:spTree>
    <p:extLst>
      <p:ext uri="{BB962C8B-B14F-4D97-AF65-F5344CB8AC3E}">
        <p14:creationId xmlns:p14="http://schemas.microsoft.com/office/powerpoint/2010/main" val="7699758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4CBFCE-9913-4474-A722-8359287D6FE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475E821-B63E-4E7A-A463-B874237D796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A98A5AED-D988-443F-A277-09A29D1FEE65}"/>
              </a:ext>
            </a:extLst>
          </p:cNvPr>
          <p:cNvPicPr>
            <a:picLocks noChangeAspect="1"/>
          </p:cNvPicPr>
          <p:nvPr/>
        </p:nvPicPr>
        <p:blipFill>
          <a:blip r:embed="rId2"/>
          <a:stretch>
            <a:fillRect/>
          </a:stretch>
        </p:blipFill>
        <p:spPr>
          <a:xfrm>
            <a:off x="555798" y="0"/>
            <a:ext cx="11080403" cy="6858000"/>
          </a:xfrm>
          <a:prstGeom prst="rect">
            <a:avLst/>
          </a:prstGeom>
        </p:spPr>
      </p:pic>
    </p:spTree>
    <p:extLst>
      <p:ext uri="{BB962C8B-B14F-4D97-AF65-F5344CB8AC3E}">
        <p14:creationId xmlns:p14="http://schemas.microsoft.com/office/powerpoint/2010/main" val="39074569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4B107F-5B97-4338-BA70-1E17CDC04E2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63B93A6-AD55-4809-8F87-E20FB27CB3E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3BB199B3-0E35-467F-A5F8-3C42707BA29E}"/>
              </a:ext>
            </a:extLst>
          </p:cNvPr>
          <p:cNvPicPr>
            <a:picLocks noChangeAspect="1"/>
          </p:cNvPicPr>
          <p:nvPr/>
        </p:nvPicPr>
        <p:blipFill>
          <a:blip r:embed="rId2"/>
          <a:stretch>
            <a:fillRect/>
          </a:stretch>
        </p:blipFill>
        <p:spPr>
          <a:xfrm>
            <a:off x="1692800" y="0"/>
            <a:ext cx="8806399" cy="6858000"/>
          </a:xfrm>
          <a:prstGeom prst="rect">
            <a:avLst/>
          </a:prstGeom>
        </p:spPr>
      </p:pic>
      <p:sp>
        <p:nvSpPr>
          <p:cNvPr id="5" name="사각형: 둥근 모서리 4">
            <a:extLst>
              <a:ext uri="{FF2B5EF4-FFF2-40B4-BE49-F238E27FC236}">
                <a16:creationId xmlns:a16="http://schemas.microsoft.com/office/drawing/2014/main" id="{2FC11C60-E735-4283-A074-A0C33F89AE7C}"/>
              </a:ext>
            </a:extLst>
          </p:cNvPr>
          <p:cNvSpPr/>
          <p:nvPr/>
        </p:nvSpPr>
        <p:spPr>
          <a:xfrm>
            <a:off x="2130014" y="3372522"/>
            <a:ext cx="4615031" cy="2846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724408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4CBFCE-9913-4474-A722-8359287D6FE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475E821-B63E-4E7A-A463-B874237D7969}"/>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59878BAF-8624-4C23-BE95-F211FC68FF92}"/>
              </a:ext>
            </a:extLst>
          </p:cNvPr>
          <p:cNvPicPr>
            <a:picLocks noChangeAspect="1"/>
          </p:cNvPicPr>
          <p:nvPr/>
        </p:nvPicPr>
        <p:blipFill>
          <a:blip r:embed="rId2"/>
          <a:stretch>
            <a:fillRect/>
          </a:stretch>
        </p:blipFill>
        <p:spPr>
          <a:xfrm>
            <a:off x="362856" y="108886"/>
            <a:ext cx="11472519" cy="6248371"/>
          </a:xfrm>
          <a:prstGeom prst="rect">
            <a:avLst/>
          </a:prstGeom>
        </p:spPr>
      </p:pic>
    </p:spTree>
    <p:extLst>
      <p:ext uri="{BB962C8B-B14F-4D97-AF65-F5344CB8AC3E}">
        <p14:creationId xmlns:p14="http://schemas.microsoft.com/office/powerpoint/2010/main" val="3658425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4B91751-16D7-4B86-9CC1-30843940FDF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B8783E88-0656-48E1-A8CE-6441572BF4E0}"/>
              </a:ext>
            </a:extLst>
          </p:cNvPr>
          <p:cNvPicPr>
            <a:picLocks noChangeAspect="1"/>
          </p:cNvPicPr>
          <p:nvPr/>
        </p:nvPicPr>
        <p:blipFill>
          <a:blip r:embed="rId2"/>
          <a:stretch>
            <a:fillRect/>
          </a:stretch>
        </p:blipFill>
        <p:spPr>
          <a:xfrm>
            <a:off x="2728912" y="866775"/>
            <a:ext cx="6734175" cy="5124450"/>
          </a:xfrm>
          <a:prstGeom prst="rect">
            <a:avLst/>
          </a:prstGeom>
        </p:spPr>
      </p:pic>
    </p:spTree>
    <p:extLst>
      <p:ext uri="{BB962C8B-B14F-4D97-AF65-F5344CB8AC3E}">
        <p14:creationId xmlns:p14="http://schemas.microsoft.com/office/powerpoint/2010/main" val="14752480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540BE8F-C795-4D0F-9E66-554DEDBAE56F}"/>
              </a:ext>
            </a:extLst>
          </p:cNvPr>
          <p:cNvPicPr>
            <a:picLocks noChangeAspect="1"/>
          </p:cNvPicPr>
          <p:nvPr/>
        </p:nvPicPr>
        <p:blipFill>
          <a:blip r:embed="rId2"/>
          <a:stretch>
            <a:fillRect/>
          </a:stretch>
        </p:blipFill>
        <p:spPr>
          <a:xfrm>
            <a:off x="2020777" y="0"/>
            <a:ext cx="8294533" cy="6858000"/>
          </a:xfrm>
          <a:prstGeom prst="rect">
            <a:avLst/>
          </a:prstGeom>
        </p:spPr>
      </p:pic>
      <p:sp>
        <p:nvSpPr>
          <p:cNvPr id="6" name="모서리가 둥근 직사각형 5"/>
          <p:cNvSpPr/>
          <p:nvPr/>
        </p:nvSpPr>
        <p:spPr>
          <a:xfrm>
            <a:off x="4796444" y="3275215"/>
            <a:ext cx="2743200" cy="22610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 = 11</a:t>
            </a:r>
          </a:p>
          <a:p>
            <a:pPr algn="ctr"/>
            <a:r>
              <a:rPr lang="en-US" altLang="ko-KR" dirty="0"/>
              <a:t>B = 55</a:t>
            </a:r>
          </a:p>
          <a:p>
            <a:pPr algn="ctr"/>
            <a:r>
              <a:rPr lang="en-US" altLang="ko-KR" dirty="0"/>
              <a:t>A = B(55), A=55</a:t>
            </a:r>
          </a:p>
          <a:p>
            <a:pPr algn="ctr"/>
            <a:r>
              <a:rPr lang="en-US" altLang="ko-KR" dirty="0"/>
              <a:t>B = A ,      B =55</a:t>
            </a:r>
          </a:p>
          <a:p>
            <a:pPr algn="ctr"/>
            <a:r>
              <a:rPr lang="en-US" altLang="ko-KR" dirty="0"/>
              <a:t>a = 55, b = 55</a:t>
            </a:r>
            <a:endParaRPr lang="ko-KR" altLang="en-US" dirty="0"/>
          </a:p>
        </p:txBody>
      </p:sp>
    </p:spTree>
    <p:extLst>
      <p:ext uri="{BB962C8B-B14F-4D97-AF65-F5344CB8AC3E}">
        <p14:creationId xmlns:p14="http://schemas.microsoft.com/office/powerpoint/2010/main" val="17495261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8A3ACFA-8154-46B2-BC41-7FF239EDF8E8}"/>
              </a:ext>
            </a:extLst>
          </p:cNvPr>
          <p:cNvPicPr>
            <a:picLocks noChangeAspect="1"/>
          </p:cNvPicPr>
          <p:nvPr/>
        </p:nvPicPr>
        <p:blipFill>
          <a:blip r:embed="rId2"/>
          <a:stretch>
            <a:fillRect/>
          </a:stretch>
        </p:blipFill>
        <p:spPr>
          <a:xfrm>
            <a:off x="0" y="1580576"/>
            <a:ext cx="12192000" cy="3696847"/>
          </a:xfrm>
          <a:prstGeom prst="rect">
            <a:avLst/>
          </a:prstGeom>
        </p:spPr>
      </p:pic>
    </p:spTree>
    <p:extLst>
      <p:ext uri="{BB962C8B-B14F-4D97-AF65-F5344CB8AC3E}">
        <p14:creationId xmlns:p14="http://schemas.microsoft.com/office/powerpoint/2010/main" val="22683637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2E5BB19-BEDC-4DCF-A337-052131E442BD}"/>
              </a:ext>
            </a:extLst>
          </p:cNvPr>
          <p:cNvPicPr>
            <a:picLocks noChangeAspect="1"/>
          </p:cNvPicPr>
          <p:nvPr/>
        </p:nvPicPr>
        <p:blipFill>
          <a:blip r:embed="rId2"/>
          <a:stretch>
            <a:fillRect/>
          </a:stretch>
        </p:blipFill>
        <p:spPr>
          <a:xfrm>
            <a:off x="1680321" y="0"/>
            <a:ext cx="8831358" cy="6858000"/>
          </a:xfrm>
          <a:prstGeom prst="rect">
            <a:avLst/>
          </a:prstGeom>
        </p:spPr>
      </p:pic>
      <p:sp>
        <p:nvSpPr>
          <p:cNvPr id="5" name="사각형: 둥근 모서리 4">
            <a:extLst>
              <a:ext uri="{FF2B5EF4-FFF2-40B4-BE49-F238E27FC236}">
                <a16:creationId xmlns:a16="http://schemas.microsoft.com/office/drawing/2014/main" id="{0EE671B9-EB8A-4F47-BAAA-86B511AF52C9}"/>
              </a:ext>
            </a:extLst>
          </p:cNvPr>
          <p:cNvSpPr/>
          <p:nvPr/>
        </p:nvSpPr>
        <p:spPr>
          <a:xfrm>
            <a:off x="10511679" y="0"/>
            <a:ext cx="1652277" cy="10024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665871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27440A9-95A4-4086-B6EC-6CEFDD0026EC}"/>
              </a:ext>
            </a:extLst>
          </p:cNvPr>
          <p:cNvPicPr>
            <a:picLocks noChangeAspect="1"/>
          </p:cNvPicPr>
          <p:nvPr/>
        </p:nvPicPr>
        <p:blipFill>
          <a:blip r:embed="rId2"/>
          <a:stretch>
            <a:fillRect/>
          </a:stretch>
        </p:blipFill>
        <p:spPr>
          <a:xfrm>
            <a:off x="2898202" y="0"/>
            <a:ext cx="6395595" cy="6858000"/>
          </a:xfrm>
          <a:prstGeom prst="rect">
            <a:avLst/>
          </a:prstGeom>
        </p:spPr>
      </p:pic>
      <p:sp>
        <p:nvSpPr>
          <p:cNvPr id="5" name="사각형: 둥근 모서리 4">
            <a:extLst>
              <a:ext uri="{FF2B5EF4-FFF2-40B4-BE49-F238E27FC236}">
                <a16:creationId xmlns:a16="http://schemas.microsoft.com/office/drawing/2014/main" id="{004CBB9E-D377-4ED8-A89A-723A55EF65F5}"/>
              </a:ext>
            </a:extLst>
          </p:cNvPr>
          <p:cNvSpPr/>
          <p:nvPr/>
        </p:nvSpPr>
        <p:spPr>
          <a:xfrm>
            <a:off x="7843398" y="898466"/>
            <a:ext cx="3614570" cy="4435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213722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4B107F-5B97-4338-BA70-1E17CDC04E2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63B93A6-AD55-4809-8F87-E20FB27CB3E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2B696C00-7B28-4B3F-AAEA-275E5590E909}"/>
              </a:ext>
            </a:extLst>
          </p:cNvPr>
          <p:cNvPicPr>
            <a:picLocks noChangeAspect="1"/>
          </p:cNvPicPr>
          <p:nvPr/>
        </p:nvPicPr>
        <p:blipFill>
          <a:blip r:embed="rId2"/>
          <a:stretch>
            <a:fillRect/>
          </a:stretch>
        </p:blipFill>
        <p:spPr>
          <a:xfrm>
            <a:off x="329045" y="0"/>
            <a:ext cx="11533909" cy="6858000"/>
          </a:xfrm>
          <a:prstGeom prst="rect">
            <a:avLst/>
          </a:prstGeom>
        </p:spPr>
      </p:pic>
      <p:sp>
        <p:nvSpPr>
          <p:cNvPr id="5" name="사각형: 둥근 모서리 4">
            <a:extLst>
              <a:ext uri="{FF2B5EF4-FFF2-40B4-BE49-F238E27FC236}">
                <a16:creationId xmlns:a16="http://schemas.microsoft.com/office/drawing/2014/main" id="{8F56CAE3-6475-42C8-9C62-46B42D0221F4}"/>
              </a:ext>
            </a:extLst>
          </p:cNvPr>
          <p:cNvSpPr/>
          <p:nvPr/>
        </p:nvSpPr>
        <p:spPr>
          <a:xfrm>
            <a:off x="10860579" y="152819"/>
            <a:ext cx="935181" cy="648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2824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B37EEE-7DAC-4CA7-BD4C-FE68270B5FA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F286650-8C4D-4D70-9513-6564DFD4149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35DD8539-E8FA-4167-8A67-4488996531F3}"/>
              </a:ext>
            </a:extLst>
          </p:cNvPr>
          <p:cNvPicPr>
            <a:picLocks noChangeAspect="1"/>
          </p:cNvPicPr>
          <p:nvPr/>
        </p:nvPicPr>
        <p:blipFill>
          <a:blip r:embed="rId2"/>
          <a:stretch>
            <a:fillRect/>
          </a:stretch>
        </p:blipFill>
        <p:spPr>
          <a:xfrm>
            <a:off x="454041" y="232605"/>
            <a:ext cx="11283917" cy="6392789"/>
          </a:xfrm>
          <a:prstGeom prst="rect">
            <a:avLst/>
          </a:prstGeom>
        </p:spPr>
      </p:pic>
    </p:spTree>
    <p:extLst>
      <p:ext uri="{BB962C8B-B14F-4D97-AF65-F5344CB8AC3E}">
        <p14:creationId xmlns:p14="http://schemas.microsoft.com/office/powerpoint/2010/main" val="31005374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CF12F9D-FACD-4618-B0EF-4151C7B9E8A1}"/>
              </a:ext>
            </a:extLst>
          </p:cNvPr>
          <p:cNvPicPr>
            <a:picLocks noChangeAspect="1"/>
          </p:cNvPicPr>
          <p:nvPr/>
        </p:nvPicPr>
        <p:blipFill>
          <a:blip r:embed="rId2"/>
          <a:stretch>
            <a:fillRect/>
          </a:stretch>
        </p:blipFill>
        <p:spPr>
          <a:xfrm>
            <a:off x="1595437" y="552450"/>
            <a:ext cx="9001125" cy="5753100"/>
          </a:xfrm>
          <a:prstGeom prst="rect">
            <a:avLst/>
          </a:prstGeom>
        </p:spPr>
      </p:pic>
    </p:spTree>
    <p:extLst>
      <p:ext uri="{BB962C8B-B14F-4D97-AF65-F5344CB8AC3E}">
        <p14:creationId xmlns:p14="http://schemas.microsoft.com/office/powerpoint/2010/main" val="6197921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AB9D1AA-1DC1-44DA-BBC2-496CB4240AFC}"/>
              </a:ext>
            </a:extLst>
          </p:cNvPr>
          <p:cNvPicPr>
            <a:picLocks noChangeAspect="1"/>
          </p:cNvPicPr>
          <p:nvPr/>
        </p:nvPicPr>
        <p:blipFill>
          <a:blip r:embed="rId2"/>
          <a:stretch>
            <a:fillRect/>
          </a:stretch>
        </p:blipFill>
        <p:spPr>
          <a:xfrm>
            <a:off x="1647825" y="704850"/>
            <a:ext cx="8896350" cy="5448300"/>
          </a:xfrm>
          <a:prstGeom prst="rect">
            <a:avLst/>
          </a:prstGeom>
        </p:spPr>
      </p:pic>
    </p:spTree>
    <p:extLst>
      <p:ext uri="{BB962C8B-B14F-4D97-AF65-F5344CB8AC3E}">
        <p14:creationId xmlns:p14="http://schemas.microsoft.com/office/powerpoint/2010/main" val="36906141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7ED6E52-D0CE-4C61-B755-2F737D5200B8}"/>
              </a:ext>
            </a:extLst>
          </p:cNvPr>
          <p:cNvPicPr>
            <a:picLocks noChangeAspect="1"/>
          </p:cNvPicPr>
          <p:nvPr/>
        </p:nvPicPr>
        <p:blipFill>
          <a:blip r:embed="rId2"/>
          <a:stretch>
            <a:fillRect/>
          </a:stretch>
        </p:blipFill>
        <p:spPr>
          <a:xfrm>
            <a:off x="1950760" y="0"/>
            <a:ext cx="8290480" cy="6858000"/>
          </a:xfrm>
          <a:prstGeom prst="rect">
            <a:avLst/>
          </a:prstGeom>
        </p:spPr>
      </p:pic>
      <p:sp>
        <p:nvSpPr>
          <p:cNvPr id="5" name="사각형: 둥근 모서리 4">
            <a:extLst>
              <a:ext uri="{FF2B5EF4-FFF2-40B4-BE49-F238E27FC236}">
                <a16:creationId xmlns:a16="http://schemas.microsoft.com/office/drawing/2014/main" id="{91CE2FF9-92D7-4BFD-B1B8-6EB39509A76F}"/>
              </a:ext>
            </a:extLst>
          </p:cNvPr>
          <p:cNvSpPr/>
          <p:nvPr/>
        </p:nvSpPr>
        <p:spPr>
          <a:xfrm>
            <a:off x="7744730" y="2992582"/>
            <a:ext cx="2804120" cy="20706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658722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B37EEE-7DAC-4CA7-BD4C-FE68270B5FA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F286650-8C4D-4D70-9513-6564DFD4149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1C4FD72A-8D7E-4525-A42C-9AB1066EC468}"/>
              </a:ext>
            </a:extLst>
          </p:cNvPr>
          <p:cNvPicPr>
            <a:picLocks noChangeAspect="1"/>
          </p:cNvPicPr>
          <p:nvPr/>
        </p:nvPicPr>
        <p:blipFill>
          <a:blip r:embed="rId2"/>
          <a:stretch>
            <a:fillRect/>
          </a:stretch>
        </p:blipFill>
        <p:spPr>
          <a:xfrm>
            <a:off x="1787769" y="0"/>
            <a:ext cx="8616462" cy="6858000"/>
          </a:xfrm>
          <a:prstGeom prst="rect">
            <a:avLst/>
          </a:prstGeom>
        </p:spPr>
      </p:pic>
    </p:spTree>
    <p:extLst>
      <p:ext uri="{BB962C8B-B14F-4D97-AF65-F5344CB8AC3E}">
        <p14:creationId xmlns:p14="http://schemas.microsoft.com/office/powerpoint/2010/main" val="3825668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C763A91-DD9D-4EE5-95A2-7D88A725B4DD}"/>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BCA690B4-B036-4EBB-A8AB-71B1B7407ADE}"/>
              </a:ext>
            </a:extLst>
          </p:cNvPr>
          <p:cNvPicPr>
            <a:picLocks noChangeAspect="1"/>
          </p:cNvPicPr>
          <p:nvPr/>
        </p:nvPicPr>
        <p:blipFill>
          <a:blip r:embed="rId2"/>
          <a:stretch>
            <a:fillRect/>
          </a:stretch>
        </p:blipFill>
        <p:spPr>
          <a:xfrm>
            <a:off x="1871662" y="1019175"/>
            <a:ext cx="8448675" cy="4819650"/>
          </a:xfrm>
          <a:prstGeom prst="rect">
            <a:avLst/>
          </a:prstGeom>
        </p:spPr>
      </p:pic>
    </p:spTree>
    <p:extLst>
      <p:ext uri="{BB962C8B-B14F-4D97-AF65-F5344CB8AC3E}">
        <p14:creationId xmlns:p14="http://schemas.microsoft.com/office/powerpoint/2010/main" val="20818332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89A9240-F852-4639-959E-7231D7B0D9D2}"/>
              </a:ext>
            </a:extLst>
          </p:cNvPr>
          <p:cNvPicPr>
            <a:picLocks noChangeAspect="1"/>
          </p:cNvPicPr>
          <p:nvPr/>
        </p:nvPicPr>
        <p:blipFill>
          <a:blip r:embed="rId2"/>
          <a:stretch>
            <a:fillRect/>
          </a:stretch>
        </p:blipFill>
        <p:spPr>
          <a:xfrm>
            <a:off x="1614487" y="795337"/>
            <a:ext cx="8963025" cy="5267325"/>
          </a:xfrm>
          <a:prstGeom prst="rect">
            <a:avLst/>
          </a:prstGeom>
        </p:spPr>
      </p:pic>
    </p:spTree>
    <p:extLst>
      <p:ext uri="{BB962C8B-B14F-4D97-AF65-F5344CB8AC3E}">
        <p14:creationId xmlns:p14="http://schemas.microsoft.com/office/powerpoint/2010/main" val="2915730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D38A60D-6AA1-47A7-A88F-836D88B172F6}"/>
              </a:ext>
            </a:extLst>
          </p:cNvPr>
          <p:cNvPicPr>
            <a:picLocks noChangeAspect="1"/>
          </p:cNvPicPr>
          <p:nvPr/>
        </p:nvPicPr>
        <p:blipFill>
          <a:blip r:embed="rId2"/>
          <a:stretch>
            <a:fillRect/>
          </a:stretch>
        </p:blipFill>
        <p:spPr>
          <a:xfrm>
            <a:off x="2248128" y="0"/>
            <a:ext cx="7695744" cy="6858000"/>
          </a:xfrm>
          <a:prstGeom prst="rect">
            <a:avLst/>
          </a:prstGeom>
        </p:spPr>
      </p:pic>
    </p:spTree>
    <p:extLst>
      <p:ext uri="{BB962C8B-B14F-4D97-AF65-F5344CB8AC3E}">
        <p14:creationId xmlns:p14="http://schemas.microsoft.com/office/powerpoint/2010/main" val="18691732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B37EEE-7DAC-4CA7-BD4C-FE68270B5FA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F286650-8C4D-4D70-9513-6564DFD4149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7C00AF93-220D-4214-A8CE-332E383D2793}"/>
              </a:ext>
            </a:extLst>
          </p:cNvPr>
          <p:cNvPicPr>
            <a:picLocks noChangeAspect="1"/>
          </p:cNvPicPr>
          <p:nvPr/>
        </p:nvPicPr>
        <p:blipFill>
          <a:blip r:embed="rId2"/>
          <a:stretch>
            <a:fillRect/>
          </a:stretch>
        </p:blipFill>
        <p:spPr>
          <a:xfrm>
            <a:off x="642604" y="1937004"/>
            <a:ext cx="10863596" cy="2983992"/>
          </a:xfrm>
          <a:prstGeom prst="rect">
            <a:avLst/>
          </a:prstGeom>
        </p:spPr>
      </p:pic>
    </p:spTree>
    <p:extLst>
      <p:ext uri="{BB962C8B-B14F-4D97-AF65-F5344CB8AC3E}">
        <p14:creationId xmlns:p14="http://schemas.microsoft.com/office/powerpoint/2010/main" val="30569076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D47984D-EB13-407A-9B76-ACBC1E9469F9}"/>
              </a:ext>
            </a:extLst>
          </p:cNvPr>
          <p:cNvPicPr>
            <a:picLocks noChangeAspect="1"/>
          </p:cNvPicPr>
          <p:nvPr/>
        </p:nvPicPr>
        <p:blipFill>
          <a:blip r:embed="rId2"/>
          <a:stretch>
            <a:fillRect/>
          </a:stretch>
        </p:blipFill>
        <p:spPr>
          <a:xfrm>
            <a:off x="2700337" y="1004887"/>
            <a:ext cx="6791325" cy="4848225"/>
          </a:xfrm>
          <a:prstGeom prst="rect">
            <a:avLst/>
          </a:prstGeom>
        </p:spPr>
      </p:pic>
      <p:sp>
        <p:nvSpPr>
          <p:cNvPr id="5" name="사각형: 둥근 모서리 4">
            <a:extLst>
              <a:ext uri="{FF2B5EF4-FFF2-40B4-BE49-F238E27FC236}">
                <a16:creationId xmlns:a16="http://schemas.microsoft.com/office/drawing/2014/main" id="{C36678ED-F027-4FD2-9E98-DDAC372B5531}"/>
              </a:ext>
            </a:extLst>
          </p:cNvPr>
          <p:cNvSpPr/>
          <p:nvPr/>
        </p:nvSpPr>
        <p:spPr>
          <a:xfrm>
            <a:off x="139653" y="1664207"/>
            <a:ext cx="2779776" cy="3529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i</a:t>
            </a:r>
            <a:r>
              <a:rPr lang="en-US" altLang="ko-KR" dirty="0"/>
              <a:t> += 1</a:t>
            </a:r>
          </a:p>
          <a:p>
            <a:pPr algn="ctr"/>
            <a:r>
              <a:rPr lang="en-US" altLang="ko-KR" dirty="0" err="1"/>
              <a:t>i</a:t>
            </a:r>
            <a:r>
              <a:rPr lang="en-US" altLang="ko-KR" dirty="0"/>
              <a:t> = </a:t>
            </a:r>
            <a:r>
              <a:rPr lang="en-US" altLang="ko-KR" dirty="0" err="1"/>
              <a:t>i</a:t>
            </a:r>
            <a:r>
              <a:rPr lang="en-US" altLang="ko-KR" dirty="0"/>
              <a:t> + 1</a:t>
            </a:r>
          </a:p>
          <a:p>
            <a:pPr algn="ctr"/>
            <a:endParaRPr lang="en-US" altLang="ko-KR" dirty="0"/>
          </a:p>
          <a:p>
            <a:pPr algn="ctr"/>
            <a:endParaRPr lang="en-US" altLang="ko-KR" dirty="0"/>
          </a:p>
          <a:p>
            <a:pPr algn="ctr"/>
            <a:r>
              <a:rPr lang="en-US" altLang="ko-KR" dirty="0" err="1"/>
              <a:t>i</a:t>
            </a:r>
            <a:r>
              <a:rPr lang="en-US" altLang="ko-KR" dirty="0"/>
              <a:t>++</a:t>
            </a:r>
          </a:p>
          <a:p>
            <a:pPr algn="ctr"/>
            <a:r>
              <a:rPr lang="en-US" altLang="ko-KR" dirty="0"/>
              <a:t>++</a:t>
            </a:r>
            <a:r>
              <a:rPr lang="en-US" altLang="ko-KR" dirty="0" err="1"/>
              <a:t>i</a:t>
            </a:r>
            <a:endParaRPr lang="en-US" altLang="ko-KR" dirty="0"/>
          </a:p>
          <a:p>
            <a:pPr algn="ctr"/>
            <a:endParaRPr lang="ko-KR" altLang="en-US" dirty="0"/>
          </a:p>
        </p:txBody>
      </p:sp>
    </p:spTree>
    <p:extLst>
      <p:ext uri="{BB962C8B-B14F-4D97-AF65-F5344CB8AC3E}">
        <p14:creationId xmlns:p14="http://schemas.microsoft.com/office/powerpoint/2010/main" val="27339243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68C9498-BE60-4D26-8FBD-66379738F4C9}"/>
              </a:ext>
            </a:extLst>
          </p:cNvPr>
          <p:cNvPicPr>
            <a:picLocks noChangeAspect="1"/>
          </p:cNvPicPr>
          <p:nvPr/>
        </p:nvPicPr>
        <p:blipFill>
          <a:blip r:embed="rId2"/>
          <a:stretch>
            <a:fillRect/>
          </a:stretch>
        </p:blipFill>
        <p:spPr>
          <a:xfrm>
            <a:off x="1709737" y="258536"/>
            <a:ext cx="8772525" cy="5295900"/>
          </a:xfrm>
          <a:prstGeom prst="rect">
            <a:avLst/>
          </a:prstGeom>
        </p:spPr>
      </p:pic>
    </p:spTree>
    <p:extLst>
      <p:ext uri="{BB962C8B-B14F-4D97-AF65-F5344CB8AC3E}">
        <p14:creationId xmlns:p14="http://schemas.microsoft.com/office/powerpoint/2010/main" val="34753192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A941244-0470-42D3-A6BF-97AA2257685D}"/>
              </a:ext>
            </a:extLst>
          </p:cNvPr>
          <p:cNvPicPr>
            <a:picLocks noChangeAspect="1"/>
          </p:cNvPicPr>
          <p:nvPr/>
        </p:nvPicPr>
        <p:blipFill>
          <a:blip r:embed="rId2"/>
          <a:stretch>
            <a:fillRect/>
          </a:stretch>
        </p:blipFill>
        <p:spPr>
          <a:xfrm>
            <a:off x="1469855" y="946489"/>
            <a:ext cx="9039225" cy="1733550"/>
          </a:xfrm>
          <a:prstGeom prst="rect">
            <a:avLst/>
          </a:prstGeom>
        </p:spPr>
      </p:pic>
      <p:pic>
        <p:nvPicPr>
          <p:cNvPr id="5" name="그림 4">
            <a:extLst>
              <a:ext uri="{FF2B5EF4-FFF2-40B4-BE49-F238E27FC236}">
                <a16:creationId xmlns:a16="http://schemas.microsoft.com/office/drawing/2014/main" id="{6EB26762-121F-4955-9BBA-FC26A9DC32DF}"/>
              </a:ext>
            </a:extLst>
          </p:cNvPr>
          <p:cNvPicPr>
            <a:picLocks noChangeAspect="1"/>
          </p:cNvPicPr>
          <p:nvPr/>
        </p:nvPicPr>
        <p:blipFill rotWithShape="1">
          <a:blip r:embed="rId3"/>
          <a:srcRect r="1146"/>
          <a:stretch/>
        </p:blipFill>
        <p:spPr>
          <a:xfrm>
            <a:off x="1469855" y="2680039"/>
            <a:ext cx="9039225" cy="2676525"/>
          </a:xfrm>
          <a:prstGeom prst="rect">
            <a:avLst/>
          </a:prstGeom>
        </p:spPr>
      </p:pic>
    </p:spTree>
    <p:extLst>
      <p:ext uri="{BB962C8B-B14F-4D97-AF65-F5344CB8AC3E}">
        <p14:creationId xmlns:p14="http://schemas.microsoft.com/office/powerpoint/2010/main" val="37789415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69A3A04-0C63-4D71-BF23-1E35CBD7C141}"/>
              </a:ext>
            </a:extLst>
          </p:cNvPr>
          <p:cNvPicPr>
            <a:picLocks noChangeAspect="1"/>
          </p:cNvPicPr>
          <p:nvPr/>
        </p:nvPicPr>
        <p:blipFill>
          <a:blip r:embed="rId2"/>
          <a:stretch>
            <a:fillRect/>
          </a:stretch>
        </p:blipFill>
        <p:spPr>
          <a:xfrm>
            <a:off x="1962150" y="495300"/>
            <a:ext cx="8267700" cy="5867400"/>
          </a:xfrm>
          <a:prstGeom prst="rect">
            <a:avLst/>
          </a:prstGeom>
        </p:spPr>
      </p:pic>
    </p:spTree>
    <p:extLst>
      <p:ext uri="{BB962C8B-B14F-4D97-AF65-F5344CB8AC3E}">
        <p14:creationId xmlns:p14="http://schemas.microsoft.com/office/powerpoint/2010/main" val="38708808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2BAFC6-7042-43E1-9FA3-E97AD1BBBFD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F0AB236A-B732-444C-8949-47F830B21855}"/>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74B79401-8B0A-465C-829C-D29A1C9850DB}"/>
              </a:ext>
            </a:extLst>
          </p:cNvPr>
          <p:cNvPicPr>
            <a:picLocks noChangeAspect="1"/>
          </p:cNvPicPr>
          <p:nvPr/>
        </p:nvPicPr>
        <p:blipFill>
          <a:blip r:embed="rId2"/>
          <a:stretch>
            <a:fillRect/>
          </a:stretch>
        </p:blipFill>
        <p:spPr>
          <a:xfrm>
            <a:off x="1628775" y="1219200"/>
            <a:ext cx="8934450" cy="4419600"/>
          </a:xfrm>
          <a:prstGeom prst="rect">
            <a:avLst/>
          </a:prstGeom>
        </p:spPr>
      </p:pic>
    </p:spTree>
    <p:extLst>
      <p:ext uri="{BB962C8B-B14F-4D97-AF65-F5344CB8AC3E}">
        <p14:creationId xmlns:p14="http://schemas.microsoft.com/office/powerpoint/2010/main" val="449229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FD1F560-5975-448F-80CC-1E0E140C57F5}"/>
              </a:ext>
            </a:extLst>
          </p:cNvPr>
          <p:cNvPicPr>
            <a:picLocks noChangeAspect="1"/>
          </p:cNvPicPr>
          <p:nvPr/>
        </p:nvPicPr>
        <p:blipFill>
          <a:blip r:embed="rId2"/>
          <a:stretch>
            <a:fillRect/>
          </a:stretch>
        </p:blipFill>
        <p:spPr>
          <a:xfrm>
            <a:off x="2255313" y="359229"/>
            <a:ext cx="7790329" cy="6226628"/>
          </a:xfrm>
          <a:prstGeom prst="rect">
            <a:avLst/>
          </a:prstGeom>
        </p:spPr>
      </p:pic>
      <p:sp>
        <p:nvSpPr>
          <p:cNvPr id="5" name="사각형: 둥근 모서리 4">
            <a:extLst>
              <a:ext uri="{FF2B5EF4-FFF2-40B4-BE49-F238E27FC236}">
                <a16:creationId xmlns:a16="http://schemas.microsoft.com/office/drawing/2014/main" id="{ADA5A43D-3ECB-4F2E-B4BF-38EB07993815}"/>
              </a:ext>
            </a:extLst>
          </p:cNvPr>
          <p:cNvSpPr/>
          <p:nvPr/>
        </p:nvSpPr>
        <p:spPr>
          <a:xfrm>
            <a:off x="265810" y="174099"/>
            <a:ext cx="1305296" cy="10561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79790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B37EEE-7DAC-4CA7-BD4C-FE68270B5FA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F286650-8C4D-4D70-9513-6564DFD41494}"/>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1F36FD6C-E008-4476-B3BE-2FA72A39171F}"/>
              </a:ext>
            </a:extLst>
          </p:cNvPr>
          <p:cNvPicPr>
            <a:picLocks noChangeAspect="1"/>
          </p:cNvPicPr>
          <p:nvPr/>
        </p:nvPicPr>
        <p:blipFill>
          <a:blip r:embed="rId2"/>
          <a:stretch>
            <a:fillRect/>
          </a:stretch>
        </p:blipFill>
        <p:spPr>
          <a:xfrm>
            <a:off x="1685925" y="804862"/>
            <a:ext cx="8820150" cy="5248275"/>
          </a:xfrm>
          <a:prstGeom prst="rect">
            <a:avLst/>
          </a:prstGeom>
        </p:spPr>
      </p:pic>
    </p:spTree>
    <p:extLst>
      <p:ext uri="{BB962C8B-B14F-4D97-AF65-F5344CB8AC3E}">
        <p14:creationId xmlns:p14="http://schemas.microsoft.com/office/powerpoint/2010/main" val="340238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2DE1112-7C18-4ED9-ABC7-A8FEE0B06BF1}"/>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0CA70C20-02CF-4D54-8FFF-61418AF7806F}"/>
              </a:ext>
            </a:extLst>
          </p:cNvPr>
          <p:cNvPicPr>
            <a:picLocks noChangeAspect="1"/>
          </p:cNvPicPr>
          <p:nvPr/>
        </p:nvPicPr>
        <p:blipFill>
          <a:blip r:embed="rId2"/>
          <a:stretch>
            <a:fillRect/>
          </a:stretch>
        </p:blipFill>
        <p:spPr>
          <a:xfrm>
            <a:off x="2126345" y="649963"/>
            <a:ext cx="7939310" cy="5856719"/>
          </a:xfrm>
          <a:prstGeom prst="rect">
            <a:avLst/>
          </a:prstGeom>
        </p:spPr>
      </p:pic>
    </p:spTree>
    <p:extLst>
      <p:ext uri="{BB962C8B-B14F-4D97-AF65-F5344CB8AC3E}">
        <p14:creationId xmlns:p14="http://schemas.microsoft.com/office/powerpoint/2010/main" val="19095230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372247E-FC03-4C5E-B867-98AEC4D40309}"/>
              </a:ext>
            </a:extLst>
          </p:cNvPr>
          <p:cNvPicPr>
            <a:picLocks noChangeAspect="1"/>
          </p:cNvPicPr>
          <p:nvPr/>
        </p:nvPicPr>
        <p:blipFill>
          <a:blip r:embed="rId2"/>
          <a:stretch>
            <a:fillRect/>
          </a:stretch>
        </p:blipFill>
        <p:spPr>
          <a:xfrm>
            <a:off x="1847120" y="0"/>
            <a:ext cx="8497760" cy="6858000"/>
          </a:xfrm>
          <a:prstGeom prst="rect">
            <a:avLst/>
          </a:prstGeom>
        </p:spPr>
      </p:pic>
    </p:spTree>
    <p:extLst>
      <p:ext uri="{BB962C8B-B14F-4D97-AF65-F5344CB8AC3E}">
        <p14:creationId xmlns:p14="http://schemas.microsoft.com/office/powerpoint/2010/main" val="24446001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312FCAB-31D9-49A7-AA9B-A030A3D4D855}"/>
              </a:ext>
            </a:extLst>
          </p:cNvPr>
          <p:cNvPicPr>
            <a:picLocks noChangeAspect="1"/>
          </p:cNvPicPr>
          <p:nvPr/>
        </p:nvPicPr>
        <p:blipFill>
          <a:blip r:embed="rId2"/>
          <a:stretch>
            <a:fillRect/>
          </a:stretch>
        </p:blipFill>
        <p:spPr>
          <a:xfrm>
            <a:off x="1619250" y="1000125"/>
            <a:ext cx="8953500" cy="4857750"/>
          </a:xfrm>
          <a:prstGeom prst="rect">
            <a:avLst/>
          </a:prstGeom>
        </p:spPr>
      </p:pic>
    </p:spTree>
    <p:extLst>
      <p:ext uri="{BB962C8B-B14F-4D97-AF65-F5344CB8AC3E}">
        <p14:creationId xmlns:p14="http://schemas.microsoft.com/office/powerpoint/2010/main" val="13196673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CEC31D5-3498-4166-8BDB-E24A9C8CEA79}"/>
              </a:ext>
            </a:extLst>
          </p:cNvPr>
          <p:cNvPicPr>
            <a:picLocks noChangeAspect="1"/>
          </p:cNvPicPr>
          <p:nvPr/>
        </p:nvPicPr>
        <p:blipFill>
          <a:blip r:embed="rId2"/>
          <a:stretch>
            <a:fillRect/>
          </a:stretch>
        </p:blipFill>
        <p:spPr>
          <a:xfrm>
            <a:off x="1731818" y="0"/>
            <a:ext cx="8728364" cy="6858000"/>
          </a:xfrm>
          <a:prstGeom prst="rect">
            <a:avLst/>
          </a:prstGeom>
        </p:spPr>
      </p:pic>
      <p:sp>
        <p:nvSpPr>
          <p:cNvPr id="4" name="모서리가 둥근 직사각형 3"/>
          <p:cNvSpPr/>
          <p:nvPr/>
        </p:nvSpPr>
        <p:spPr>
          <a:xfrm>
            <a:off x="0" y="161830"/>
            <a:ext cx="1066008" cy="1101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64557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1C571687-E488-42EF-99CB-5E7B3112C6BA}"/>
              </a:ext>
            </a:extLst>
          </p:cNvPr>
          <p:cNvPicPr>
            <a:picLocks noChangeAspect="1"/>
          </p:cNvPicPr>
          <p:nvPr/>
        </p:nvPicPr>
        <p:blipFill>
          <a:blip r:embed="rId2"/>
          <a:stretch>
            <a:fillRect/>
          </a:stretch>
        </p:blipFill>
        <p:spPr>
          <a:xfrm>
            <a:off x="2699554" y="0"/>
            <a:ext cx="6792892" cy="6858000"/>
          </a:xfrm>
          <a:prstGeom prst="rect">
            <a:avLst/>
          </a:prstGeom>
        </p:spPr>
      </p:pic>
      <p:sp>
        <p:nvSpPr>
          <p:cNvPr id="4" name="사각형: 둥근 모서리 3">
            <a:extLst>
              <a:ext uri="{FF2B5EF4-FFF2-40B4-BE49-F238E27FC236}">
                <a16:creationId xmlns:a16="http://schemas.microsoft.com/office/drawing/2014/main" id="{D99519AB-B578-4878-A3D8-49A988FAD1B3}"/>
              </a:ext>
            </a:extLst>
          </p:cNvPr>
          <p:cNvSpPr/>
          <p:nvPr/>
        </p:nvSpPr>
        <p:spPr>
          <a:xfrm>
            <a:off x="541021" y="1051561"/>
            <a:ext cx="1413164" cy="1209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549036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1925F9-9096-419D-8192-E2CD5A4188F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5AF5263-49B6-4D74-A833-673AD72DB725}"/>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CE188617-BCD2-4FA8-B262-CC9EBD3D51DC}"/>
              </a:ext>
            </a:extLst>
          </p:cNvPr>
          <p:cNvPicPr>
            <a:picLocks noChangeAspect="1"/>
          </p:cNvPicPr>
          <p:nvPr/>
        </p:nvPicPr>
        <p:blipFill>
          <a:blip r:embed="rId2"/>
          <a:stretch>
            <a:fillRect/>
          </a:stretch>
        </p:blipFill>
        <p:spPr>
          <a:xfrm>
            <a:off x="1643062" y="1081087"/>
            <a:ext cx="8905875" cy="4695825"/>
          </a:xfrm>
          <a:prstGeom prst="rect">
            <a:avLst/>
          </a:prstGeom>
        </p:spPr>
      </p:pic>
    </p:spTree>
    <p:extLst>
      <p:ext uri="{BB962C8B-B14F-4D97-AF65-F5344CB8AC3E}">
        <p14:creationId xmlns:p14="http://schemas.microsoft.com/office/powerpoint/2010/main" val="42130911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45A3B0C-27D8-4734-98AA-E7DB0494A0DE}"/>
              </a:ext>
            </a:extLst>
          </p:cNvPr>
          <p:cNvPicPr>
            <a:picLocks noChangeAspect="1"/>
          </p:cNvPicPr>
          <p:nvPr/>
        </p:nvPicPr>
        <p:blipFill>
          <a:blip r:embed="rId2"/>
          <a:stretch>
            <a:fillRect/>
          </a:stretch>
        </p:blipFill>
        <p:spPr>
          <a:xfrm>
            <a:off x="1652587" y="1185862"/>
            <a:ext cx="8886825" cy="4486275"/>
          </a:xfrm>
          <a:prstGeom prst="rect">
            <a:avLst/>
          </a:prstGeom>
        </p:spPr>
      </p:pic>
    </p:spTree>
    <p:extLst>
      <p:ext uri="{BB962C8B-B14F-4D97-AF65-F5344CB8AC3E}">
        <p14:creationId xmlns:p14="http://schemas.microsoft.com/office/powerpoint/2010/main" val="8624655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D6A405-D29B-446C-9F54-50E11E5FC4E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EDDD7B1-B38B-4FB8-A0B8-D9F27C9D728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A52E0DF3-F707-4676-AA0A-BC5C1BC2ED4B}"/>
              </a:ext>
            </a:extLst>
          </p:cNvPr>
          <p:cNvPicPr>
            <a:picLocks noChangeAspect="1"/>
          </p:cNvPicPr>
          <p:nvPr/>
        </p:nvPicPr>
        <p:blipFill>
          <a:blip r:embed="rId2"/>
          <a:stretch>
            <a:fillRect/>
          </a:stretch>
        </p:blipFill>
        <p:spPr>
          <a:xfrm>
            <a:off x="1790241" y="0"/>
            <a:ext cx="8611518" cy="6858000"/>
          </a:xfrm>
          <a:prstGeom prst="rect">
            <a:avLst/>
          </a:prstGeom>
        </p:spPr>
      </p:pic>
    </p:spTree>
    <p:extLst>
      <p:ext uri="{BB962C8B-B14F-4D97-AF65-F5344CB8AC3E}">
        <p14:creationId xmlns:p14="http://schemas.microsoft.com/office/powerpoint/2010/main" val="13420343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B0A8B4-240C-4905-8987-B84D2D786B30}"/>
              </a:ext>
            </a:extLst>
          </p:cNvPr>
          <p:cNvPicPr>
            <a:picLocks noChangeAspect="1"/>
          </p:cNvPicPr>
          <p:nvPr/>
        </p:nvPicPr>
        <p:blipFill>
          <a:blip r:embed="rId2"/>
          <a:stretch>
            <a:fillRect/>
          </a:stretch>
        </p:blipFill>
        <p:spPr>
          <a:xfrm>
            <a:off x="1690687" y="144915"/>
            <a:ext cx="8810625" cy="5762625"/>
          </a:xfrm>
          <a:prstGeom prst="rect">
            <a:avLst/>
          </a:prstGeom>
        </p:spPr>
      </p:pic>
      <p:pic>
        <p:nvPicPr>
          <p:cNvPr id="5" name="그림 4">
            <a:extLst>
              <a:ext uri="{FF2B5EF4-FFF2-40B4-BE49-F238E27FC236}">
                <a16:creationId xmlns:a16="http://schemas.microsoft.com/office/drawing/2014/main" id="{175379E5-3F63-476D-8023-8FE62EECA1B6}"/>
              </a:ext>
            </a:extLst>
          </p:cNvPr>
          <p:cNvPicPr>
            <a:picLocks noChangeAspect="1"/>
          </p:cNvPicPr>
          <p:nvPr/>
        </p:nvPicPr>
        <p:blipFill>
          <a:blip r:embed="rId3"/>
          <a:stretch>
            <a:fillRect/>
          </a:stretch>
        </p:blipFill>
        <p:spPr>
          <a:xfrm>
            <a:off x="1690687" y="5907540"/>
            <a:ext cx="8648700" cy="714375"/>
          </a:xfrm>
          <a:prstGeom prst="rect">
            <a:avLst/>
          </a:prstGeom>
        </p:spPr>
      </p:pic>
    </p:spTree>
    <p:extLst>
      <p:ext uri="{BB962C8B-B14F-4D97-AF65-F5344CB8AC3E}">
        <p14:creationId xmlns:p14="http://schemas.microsoft.com/office/powerpoint/2010/main" val="13777624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08C3157-E2B2-42D5-B94D-3FBD80D2FD6E}"/>
              </a:ext>
            </a:extLst>
          </p:cNvPr>
          <p:cNvPicPr>
            <a:picLocks noChangeAspect="1"/>
          </p:cNvPicPr>
          <p:nvPr/>
        </p:nvPicPr>
        <p:blipFill>
          <a:blip r:embed="rId2"/>
          <a:stretch>
            <a:fillRect/>
          </a:stretch>
        </p:blipFill>
        <p:spPr>
          <a:xfrm>
            <a:off x="2522220" y="0"/>
            <a:ext cx="7147560" cy="6858000"/>
          </a:xfrm>
          <a:prstGeom prst="rect">
            <a:avLst/>
          </a:prstGeom>
        </p:spPr>
      </p:pic>
      <p:sp>
        <p:nvSpPr>
          <p:cNvPr id="2" name="모서리가 둥근 직사각형 1"/>
          <p:cNvSpPr/>
          <p:nvPr/>
        </p:nvSpPr>
        <p:spPr>
          <a:xfrm>
            <a:off x="6791325" y="438150"/>
            <a:ext cx="3048000" cy="3533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743645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EE3E579-0E0A-4E27-B71C-B6670EB3AEC9}"/>
              </a:ext>
            </a:extLst>
          </p:cNvPr>
          <p:cNvPicPr>
            <a:picLocks noChangeAspect="1"/>
          </p:cNvPicPr>
          <p:nvPr/>
        </p:nvPicPr>
        <p:blipFill>
          <a:blip r:embed="rId2"/>
          <a:stretch>
            <a:fillRect/>
          </a:stretch>
        </p:blipFill>
        <p:spPr>
          <a:xfrm>
            <a:off x="371862" y="2057401"/>
            <a:ext cx="11448284" cy="2743199"/>
          </a:xfrm>
          <a:prstGeom prst="rect">
            <a:avLst/>
          </a:prstGeom>
        </p:spPr>
      </p:pic>
    </p:spTree>
    <p:extLst>
      <p:ext uri="{BB962C8B-B14F-4D97-AF65-F5344CB8AC3E}">
        <p14:creationId xmlns:p14="http://schemas.microsoft.com/office/powerpoint/2010/main" val="194494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AF918A4-67E5-4589-96B9-75D1F4598A8A}"/>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82987C61-F69A-4A4E-98DA-5A91C922C5DD}"/>
              </a:ext>
            </a:extLst>
          </p:cNvPr>
          <p:cNvPicPr>
            <a:picLocks noChangeAspect="1"/>
          </p:cNvPicPr>
          <p:nvPr/>
        </p:nvPicPr>
        <p:blipFill>
          <a:blip r:embed="rId2"/>
          <a:stretch>
            <a:fillRect/>
          </a:stretch>
        </p:blipFill>
        <p:spPr>
          <a:xfrm>
            <a:off x="1976437" y="695325"/>
            <a:ext cx="8239125" cy="5467350"/>
          </a:xfrm>
          <a:prstGeom prst="rect">
            <a:avLst/>
          </a:prstGeom>
        </p:spPr>
      </p:pic>
    </p:spTree>
    <p:extLst>
      <p:ext uri="{BB962C8B-B14F-4D97-AF65-F5344CB8AC3E}">
        <p14:creationId xmlns:p14="http://schemas.microsoft.com/office/powerpoint/2010/main" val="19314793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E291DB-97E2-4DF7-8E97-0D408093845C}"/>
              </a:ext>
            </a:extLst>
          </p:cNvPr>
          <p:cNvPicPr>
            <a:picLocks noChangeAspect="1"/>
          </p:cNvPicPr>
          <p:nvPr/>
        </p:nvPicPr>
        <p:blipFill>
          <a:blip r:embed="rId2"/>
          <a:stretch>
            <a:fillRect/>
          </a:stretch>
        </p:blipFill>
        <p:spPr>
          <a:xfrm>
            <a:off x="1647825" y="1590675"/>
            <a:ext cx="8896350" cy="3676650"/>
          </a:xfrm>
          <a:prstGeom prst="rect">
            <a:avLst/>
          </a:prstGeom>
        </p:spPr>
      </p:pic>
    </p:spTree>
    <p:extLst>
      <p:ext uri="{BB962C8B-B14F-4D97-AF65-F5344CB8AC3E}">
        <p14:creationId xmlns:p14="http://schemas.microsoft.com/office/powerpoint/2010/main" val="35280938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9BDAD5F-D2F2-4979-83D2-ADB67DAF6421}"/>
              </a:ext>
            </a:extLst>
          </p:cNvPr>
          <p:cNvPicPr>
            <a:picLocks noChangeAspect="1"/>
          </p:cNvPicPr>
          <p:nvPr/>
        </p:nvPicPr>
        <p:blipFill>
          <a:blip r:embed="rId2"/>
          <a:stretch>
            <a:fillRect/>
          </a:stretch>
        </p:blipFill>
        <p:spPr>
          <a:xfrm>
            <a:off x="2569028" y="184437"/>
            <a:ext cx="6852105" cy="6303449"/>
          </a:xfrm>
          <a:prstGeom prst="rect">
            <a:avLst/>
          </a:prstGeom>
        </p:spPr>
      </p:pic>
      <p:sp>
        <p:nvSpPr>
          <p:cNvPr id="5" name="사각형: 둥근 모서리 4">
            <a:extLst>
              <a:ext uri="{FF2B5EF4-FFF2-40B4-BE49-F238E27FC236}">
                <a16:creationId xmlns:a16="http://schemas.microsoft.com/office/drawing/2014/main" id="{20FA14FC-B985-4A10-9338-FAEB3499DFAF}"/>
              </a:ext>
            </a:extLst>
          </p:cNvPr>
          <p:cNvSpPr/>
          <p:nvPr/>
        </p:nvSpPr>
        <p:spPr>
          <a:xfrm>
            <a:off x="1133476" y="370781"/>
            <a:ext cx="561974" cy="600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210046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E86010E-E845-426D-A3CF-49F2304E6A82}"/>
              </a:ext>
            </a:extLst>
          </p:cNvPr>
          <p:cNvPicPr>
            <a:picLocks noChangeAspect="1"/>
          </p:cNvPicPr>
          <p:nvPr/>
        </p:nvPicPr>
        <p:blipFill>
          <a:blip r:embed="rId2"/>
          <a:stretch>
            <a:fillRect/>
          </a:stretch>
        </p:blipFill>
        <p:spPr>
          <a:xfrm>
            <a:off x="1652587" y="700087"/>
            <a:ext cx="8886825" cy="5934075"/>
          </a:xfrm>
          <a:prstGeom prst="rect">
            <a:avLst/>
          </a:prstGeom>
        </p:spPr>
      </p:pic>
    </p:spTree>
    <p:extLst>
      <p:ext uri="{BB962C8B-B14F-4D97-AF65-F5344CB8AC3E}">
        <p14:creationId xmlns:p14="http://schemas.microsoft.com/office/powerpoint/2010/main" val="23321194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1BE42DD-D0D2-48EF-A753-7FD8D11A14ED}"/>
              </a:ext>
            </a:extLst>
          </p:cNvPr>
          <p:cNvPicPr>
            <a:picLocks noChangeAspect="1"/>
          </p:cNvPicPr>
          <p:nvPr/>
        </p:nvPicPr>
        <p:blipFill>
          <a:blip r:embed="rId2"/>
          <a:stretch>
            <a:fillRect/>
          </a:stretch>
        </p:blipFill>
        <p:spPr>
          <a:xfrm>
            <a:off x="1652587" y="1457325"/>
            <a:ext cx="8886825" cy="3943350"/>
          </a:xfrm>
          <a:prstGeom prst="rect">
            <a:avLst/>
          </a:prstGeom>
        </p:spPr>
      </p:pic>
    </p:spTree>
    <p:extLst>
      <p:ext uri="{BB962C8B-B14F-4D97-AF65-F5344CB8AC3E}">
        <p14:creationId xmlns:p14="http://schemas.microsoft.com/office/powerpoint/2010/main" val="887949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0CB2ED7-1807-409F-8F5E-83C705002A66}"/>
              </a:ext>
            </a:extLst>
          </p:cNvPr>
          <p:cNvPicPr>
            <a:picLocks noChangeAspect="1"/>
          </p:cNvPicPr>
          <p:nvPr/>
        </p:nvPicPr>
        <p:blipFill>
          <a:blip r:embed="rId2"/>
          <a:stretch>
            <a:fillRect/>
          </a:stretch>
        </p:blipFill>
        <p:spPr>
          <a:xfrm>
            <a:off x="1704224" y="0"/>
            <a:ext cx="8783552" cy="6858000"/>
          </a:xfrm>
          <a:prstGeom prst="rect">
            <a:avLst/>
          </a:prstGeom>
        </p:spPr>
      </p:pic>
    </p:spTree>
    <p:extLst>
      <p:ext uri="{BB962C8B-B14F-4D97-AF65-F5344CB8AC3E}">
        <p14:creationId xmlns:p14="http://schemas.microsoft.com/office/powerpoint/2010/main" val="40090551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B6637C-CB7A-4077-AE63-55556B9CDE7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FC76203-E60D-4BC1-9942-01AC81006A5B}"/>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CDA89F77-978E-441E-A71C-1611F45DFF0E}"/>
              </a:ext>
            </a:extLst>
          </p:cNvPr>
          <p:cNvPicPr>
            <a:picLocks noChangeAspect="1"/>
          </p:cNvPicPr>
          <p:nvPr/>
        </p:nvPicPr>
        <p:blipFill>
          <a:blip r:embed="rId2"/>
          <a:stretch>
            <a:fillRect/>
          </a:stretch>
        </p:blipFill>
        <p:spPr>
          <a:xfrm>
            <a:off x="2171699" y="13335"/>
            <a:ext cx="7800975" cy="4362450"/>
          </a:xfrm>
          <a:prstGeom prst="rect">
            <a:avLst/>
          </a:prstGeom>
        </p:spPr>
      </p:pic>
      <p:pic>
        <p:nvPicPr>
          <p:cNvPr id="5" name="그림 4">
            <a:extLst>
              <a:ext uri="{FF2B5EF4-FFF2-40B4-BE49-F238E27FC236}">
                <a16:creationId xmlns:a16="http://schemas.microsoft.com/office/drawing/2014/main" id="{4E691F0F-C66B-4C98-8EC0-FE958FDDC77B}"/>
              </a:ext>
            </a:extLst>
          </p:cNvPr>
          <p:cNvPicPr>
            <a:picLocks noChangeAspect="1"/>
          </p:cNvPicPr>
          <p:nvPr/>
        </p:nvPicPr>
        <p:blipFill>
          <a:blip r:embed="rId3"/>
          <a:stretch>
            <a:fillRect/>
          </a:stretch>
        </p:blipFill>
        <p:spPr>
          <a:xfrm>
            <a:off x="2149929" y="4234815"/>
            <a:ext cx="7848600" cy="2609850"/>
          </a:xfrm>
          <a:prstGeom prst="rect">
            <a:avLst/>
          </a:prstGeom>
        </p:spPr>
      </p:pic>
    </p:spTree>
    <p:extLst>
      <p:ext uri="{BB962C8B-B14F-4D97-AF65-F5344CB8AC3E}">
        <p14:creationId xmlns:p14="http://schemas.microsoft.com/office/powerpoint/2010/main" val="42134513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6CC7F3-5C16-451A-8384-71044F7B06A2}"/>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0DDA3E6-8213-474E-82E9-D269385C1D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4DDC8AA4-7CB1-4E74-AEF2-25FDB466589D}"/>
              </a:ext>
            </a:extLst>
          </p:cNvPr>
          <p:cNvPicPr>
            <a:picLocks noChangeAspect="1"/>
          </p:cNvPicPr>
          <p:nvPr/>
        </p:nvPicPr>
        <p:blipFill>
          <a:blip r:embed="rId2"/>
          <a:stretch>
            <a:fillRect/>
          </a:stretch>
        </p:blipFill>
        <p:spPr>
          <a:xfrm>
            <a:off x="1638300" y="433387"/>
            <a:ext cx="8915400" cy="5991225"/>
          </a:xfrm>
          <a:prstGeom prst="rect">
            <a:avLst/>
          </a:prstGeom>
        </p:spPr>
      </p:pic>
    </p:spTree>
    <p:extLst>
      <p:ext uri="{BB962C8B-B14F-4D97-AF65-F5344CB8AC3E}">
        <p14:creationId xmlns:p14="http://schemas.microsoft.com/office/powerpoint/2010/main" val="15376755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B63D15-0FC2-465F-8ADA-780E93A5A867}"/>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55CC5C4-4D39-4739-BDCE-04D9A252EDA1}"/>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D8BDD8FE-6014-485C-86EA-50CD142125FF}"/>
              </a:ext>
            </a:extLst>
          </p:cNvPr>
          <p:cNvPicPr>
            <a:picLocks noChangeAspect="1"/>
          </p:cNvPicPr>
          <p:nvPr/>
        </p:nvPicPr>
        <p:blipFill>
          <a:blip r:embed="rId2"/>
          <a:stretch>
            <a:fillRect/>
          </a:stretch>
        </p:blipFill>
        <p:spPr>
          <a:xfrm>
            <a:off x="1652587" y="104775"/>
            <a:ext cx="8886825" cy="6648450"/>
          </a:xfrm>
          <a:prstGeom prst="rect">
            <a:avLst/>
          </a:prstGeom>
        </p:spPr>
      </p:pic>
    </p:spTree>
    <p:extLst>
      <p:ext uri="{BB962C8B-B14F-4D97-AF65-F5344CB8AC3E}">
        <p14:creationId xmlns:p14="http://schemas.microsoft.com/office/powerpoint/2010/main" val="20093408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2B061E-8424-406F-AF13-7F1E71F4887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AA94ACF7-06EA-427E-8408-0DBB8255295F}"/>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F21065DE-7D1E-4CB3-9C40-C6504045CE93}"/>
              </a:ext>
            </a:extLst>
          </p:cNvPr>
          <p:cNvPicPr>
            <a:picLocks noChangeAspect="1"/>
          </p:cNvPicPr>
          <p:nvPr/>
        </p:nvPicPr>
        <p:blipFill>
          <a:blip r:embed="rId2"/>
          <a:stretch>
            <a:fillRect/>
          </a:stretch>
        </p:blipFill>
        <p:spPr>
          <a:xfrm>
            <a:off x="1647825" y="1052512"/>
            <a:ext cx="8896350" cy="4752975"/>
          </a:xfrm>
          <a:prstGeom prst="rect">
            <a:avLst/>
          </a:prstGeom>
        </p:spPr>
      </p:pic>
    </p:spTree>
    <p:extLst>
      <p:ext uri="{BB962C8B-B14F-4D97-AF65-F5344CB8AC3E}">
        <p14:creationId xmlns:p14="http://schemas.microsoft.com/office/powerpoint/2010/main" val="25126811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4D510D-A09B-4DBB-B37A-CA2DBB1DB1C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C0E4FF7C-E651-4D1A-9C19-BC9DD50B5BE5}"/>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5A2DF6B6-B25C-4045-9E9D-F4C462812E2E}"/>
              </a:ext>
            </a:extLst>
          </p:cNvPr>
          <p:cNvPicPr>
            <a:picLocks noChangeAspect="1"/>
          </p:cNvPicPr>
          <p:nvPr/>
        </p:nvPicPr>
        <p:blipFill>
          <a:blip r:embed="rId2"/>
          <a:stretch>
            <a:fillRect/>
          </a:stretch>
        </p:blipFill>
        <p:spPr>
          <a:xfrm>
            <a:off x="1643062" y="952500"/>
            <a:ext cx="8905875" cy="4953000"/>
          </a:xfrm>
          <a:prstGeom prst="rect">
            <a:avLst/>
          </a:prstGeom>
        </p:spPr>
      </p:pic>
    </p:spTree>
    <p:extLst>
      <p:ext uri="{BB962C8B-B14F-4D97-AF65-F5344CB8AC3E}">
        <p14:creationId xmlns:p14="http://schemas.microsoft.com/office/powerpoint/2010/main" val="366842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1D64B43-7DEE-4226-9420-CDBF57DC289D}"/>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5E59576A-9D28-483A-9494-AD3B0F3635D2}"/>
              </a:ext>
            </a:extLst>
          </p:cNvPr>
          <p:cNvPicPr>
            <a:picLocks noChangeAspect="1"/>
          </p:cNvPicPr>
          <p:nvPr/>
        </p:nvPicPr>
        <p:blipFill>
          <a:blip r:embed="rId2"/>
          <a:stretch>
            <a:fillRect/>
          </a:stretch>
        </p:blipFill>
        <p:spPr>
          <a:xfrm>
            <a:off x="1976437" y="1028700"/>
            <a:ext cx="8239125" cy="4800600"/>
          </a:xfrm>
          <a:prstGeom prst="rect">
            <a:avLst/>
          </a:prstGeom>
        </p:spPr>
      </p:pic>
    </p:spTree>
    <p:extLst>
      <p:ext uri="{BB962C8B-B14F-4D97-AF65-F5344CB8AC3E}">
        <p14:creationId xmlns:p14="http://schemas.microsoft.com/office/powerpoint/2010/main" val="30605686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D9DEE82-7244-4987-918F-2CEC2D1642B2}"/>
              </a:ext>
            </a:extLst>
          </p:cNvPr>
          <p:cNvPicPr>
            <a:picLocks noChangeAspect="1"/>
          </p:cNvPicPr>
          <p:nvPr/>
        </p:nvPicPr>
        <p:blipFill>
          <a:blip r:embed="rId2"/>
          <a:stretch>
            <a:fillRect/>
          </a:stretch>
        </p:blipFill>
        <p:spPr>
          <a:xfrm>
            <a:off x="1676400" y="242887"/>
            <a:ext cx="8839200" cy="6372225"/>
          </a:xfrm>
          <a:prstGeom prst="rect">
            <a:avLst/>
          </a:prstGeom>
        </p:spPr>
      </p:pic>
    </p:spTree>
    <p:extLst>
      <p:ext uri="{BB962C8B-B14F-4D97-AF65-F5344CB8AC3E}">
        <p14:creationId xmlns:p14="http://schemas.microsoft.com/office/powerpoint/2010/main" val="10674020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49F5AE3-7883-4E2A-B0C1-4C7BFBA13974}"/>
              </a:ext>
            </a:extLst>
          </p:cNvPr>
          <p:cNvPicPr>
            <a:picLocks noChangeAspect="1"/>
          </p:cNvPicPr>
          <p:nvPr/>
        </p:nvPicPr>
        <p:blipFill>
          <a:blip r:embed="rId2"/>
          <a:stretch>
            <a:fillRect/>
          </a:stretch>
        </p:blipFill>
        <p:spPr>
          <a:xfrm>
            <a:off x="1609725" y="185737"/>
            <a:ext cx="8972550" cy="6486525"/>
          </a:xfrm>
          <a:prstGeom prst="rect">
            <a:avLst/>
          </a:prstGeom>
        </p:spPr>
      </p:pic>
    </p:spTree>
    <p:extLst>
      <p:ext uri="{BB962C8B-B14F-4D97-AF65-F5344CB8AC3E}">
        <p14:creationId xmlns:p14="http://schemas.microsoft.com/office/powerpoint/2010/main" val="35396194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7266011-4F26-46CD-B728-E3CD06C5607D}"/>
              </a:ext>
            </a:extLst>
          </p:cNvPr>
          <p:cNvPicPr>
            <a:picLocks noChangeAspect="1"/>
          </p:cNvPicPr>
          <p:nvPr/>
        </p:nvPicPr>
        <p:blipFill>
          <a:blip r:embed="rId2"/>
          <a:stretch>
            <a:fillRect/>
          </a:stretch>
        </p:blipFill>
        <p:spPr>
          <a:xfrm>
            <a:off x="1609725" y="1738312"/>
            <a:ext cx="8972550" cy="3381375"/>
          </a:xfrm>
          <a:prstGeom prst="rect">
            <a:avLst/>
          </a:prstGeom>
        </p:spPr>
      </p:pic>
    </p:spTree>
    <p:extLst>
      <p:ext uri="{BB962C8B-B14F-4D97-AF65-F5344CB8AC3E}">
        <p14:creationId xmlns:p14="http://schemas.microsoft.com/office/powerpoint/2010/main" val="9625339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E28637-FB86-4DF8-8343-E822AA9D5F9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CC934A3F-6550-4A16-A832-BE8B08EACF66}"/>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430F4F92-1080-4273-88FC-9ACAE1E93AF9}"/>
              </a:ext>
            </a:extLst>
          </p:cNvPr>
          <p:cNvPicPr>
            <a:picLocks noChangeAspect="1"/>
          </p:cNvPicPr>
          <p:nvPr/>
        </p:nvPicPr>
        <p:blipFill>
          <a:blip r:embed="rId2"/>
          <a:stretch>
            <a:fillRect/>
          </a:stretch>
        </p:blipFill>
        <p:spPr>
          <a:xfrm>
            <a:off x="1624012" y="1171575"/>
            <a:ext cx="8943975" cy="4514850"/>
          </a:xfrm>
          <a:prstGeom prst="rect">
            <a:avLst/>
          </a:prstGeom>
        </p:spPr>
      </p:pic>
    </p:spTree>
    <p:extLst>
      <p:ext uri="{BB962C8B-B14F-4D97-AF65-F5344CB8AC3E}">
        <p14:creationId xmlns:p14="http://schemas.microsoft.com/office/powerpoint/2010/main" val="12601999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9BEE3161-6482-4D84-A9CC-306112087E7B}"/>
              </a:ext>
            </a:extLst>
          </p:cNvPr>
          <p:cNvPicPr>
            <a:picLocks noChangeAspect="1"/>
          </p:cNvPicPr>
          <p:nvPr/>
        </p:nvPicPr>
        <p:blipFill>
          <a:blip r:embed="rId2"/>
          <a:stretch>
            <a:fillRect/>
          </a:stretch>
        </p:blipFill>
        <p:spPr>
          <a:xfrm>
            <a:off x="1652587" y="280987"/>
            <a:ext cx="8886825" cy="6296025"/>
          </a:xfrm>
          <a:prstGeom prst="rect">
            <a:avLst/>
          </a:prstGeom>
        </p:spPr>
      </p:pic>
    </p:spTree>
    <p:extLst>
      <p:ext uri="{BB962C8B-B14F-4D97-AF65-F5344CB8AC3E}">
        <p14:creationId xmlns:p14="http://schemas.microsoft.com/office/powerpoint/2010/main" val="37622811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865250-3990-437B-8E06-4555AE9320E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C0CA5B1-DA99-453E-8E65-D45CBD9A0B26}"/>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E392B35F-3BFB-4149-8FB7-32FCE3C126F4}"/>
              </a:ext>
            </a:extLst>
          </p:cNvPr>
          <p:cNvPicPr>
            <a:picLocks noChangeAspect="1"/>
          </p:cNvPicPr>
          <p:nvPr/>
        </p:nvPicPr>
        <p:blipFill>
          <a:blip r:embed="rId2"/>
          <a:stretch>
            <a:fillRect/>
          </a:stretch>
        </p:blipFill>
        <p:spPr>
          <a:xfrm>
            <a:off x="1638300" y="390525"/>
            <a:ext cx="8915400" cy="6076950"/>
          </a:xfrm>
          <a:prstGeom prst="rect">
            <a:avLst/>
          </a:prstGeom>
        </p:spPr>
      </p:pic>
    </p:spTree>
    <p:extLst>
      <p:ext uri="{BB962C8B-B14F-4D97-AF65-F5344CB8AC3E}">
        <p14:creationId xmlns:p14="http://schemas.microsoft.com/office/powerpoint/2010/main" val="3783697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381EEDF-B3AE-4E4B-8401-6DABD462CDEB}"/>
              </a:ext>
            </a:extLst>
          </p:cNvPr>
          <p:cNvPicPr>
            <a:picLocks noChangeAspect="1"/>
          </p:cNvPicPr>
          <p:nvPr/>
        </p:nvPicPr>
        <p:blipFill>
          <a:blip r:embed="rId2"/>
          <a:stretch>
            <a:fillRect/>
          </a:stretch>
        </p:blipFill>
        <p:spPr>
          <a:xfrm>
            <a:off x="1619250" y="247650"/>
            <a:ext cx="8953500" cy="6362700"/>
          </a:xfrm>
          <a:prstGeom prst="rect">
            <a:avLst/>
          </a:prstGeom>
        </p:spPr>
      </p:pic>
    </p:spTree>
    <p:extLst>
      <p:ext uri="{BB962C8B-B14F-4D97-AF65-F5344CB8AC3E}">
        <p14:creationId xmlns:p14="http://schemas.microsoft.com/office/powerpoint/2010/main" val="87173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EFDFCE-5516-4078-AD60-65FD6BAD6A7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1B4B434-8494-45A1-86E8-AF37159D169D}"/>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ECF2832-BAB5-49E5-9D68-11B2DE2DCA1B}"/>
              </a:ext>
            </a:extLst>
          </p:cNvPr>
          <p:cNvPicPr>
            <a:picLocks noChangeAspect="1"/>
          </p:cNvPicPr>
          <p:nvPr/>
        </p:nvPicPr>
        <p:blipFill>
          <a:blip r:embed="rId2"/>
          <a:stretch>
            <a:fillRect/>
          </a:stretch>
        </p:blipFill>
        <p:spPr>
          <a:xfrm>
            <a:off x="1889520" y="0"/>
            <a:ext cx="8412959" cy="6858000"/>
          </a:xfrm>
          <a:prstGeom prst="rect">
            <a:avLst/>
          </a:prstGeom>
        </p:spPr>
      </p:pic>
    </p:spTree>
    <p:extLst>
      <p:ext uri="{BB962C8B-B14F-4D97-AF65-F5344CB8AC3E}">
        <p14:creationId xmlns:p14="http://schemas.microsoft.com/office/powerpoint/2010/main" val="6559277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1B04FC-4A4E-462F-A573-2C2EE8A2F5D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9DB5D55-7AF7-4768-A212-5963E362B59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CFE4D0C-EF1B-48BC-B4B6-8886C92EA098}"/>
              </a:ext>
            </a:extLst>
          </p:cNvPr>
          <p:cNvPicPr>
            <a:picLocks noChangeAspect="1"/>
          </p:cNvPicPr>
          <p:nvPr/>
        </p:nvPicPr>
        <p:blipFill>
          <a:blip r:embed="rId2"/>
          <a:stretch>
            <a:fillRect/>
          </a:stretch>
        </p:blipFill>
        <p:spPr>
          <a:xfrm>
            <a:off x="1600200" y="585787"/>
            <a:ext cx="8991600" cy="5686425"/>
          </a:xfrm>
          <a:prstGeom prst="rect">
            <a:avLst/>
          </a:prstGeom>
        </p:spPr>
      </p:pic>
      <p:sp>
        <p:nvSpPr>
          <p:cNvPr id="5" name="사각형: 둥근 모서리 4">
            <a:extLst>
              <a:ext uri="{FF2B5EF4-FFF2-40B4-BE49-F238E27FC236}">
                <a16:creationId xmlns:a16="http://schemas.microsoft.com/office/drawing/2014/main" id="{341BBF07-2081-4909-8E74-8F75C7819069}"/>
              </a:ext>
            </a:extLst>
          </p:cNvPr>
          <p:cNvSpPr/>
          <p:nvPr/>
        </p:nvSpPr>
        <p:spPr>
          <a:xfrm>
            <a:off x="10424159" y="831273"/>
            <a:ext cx="1186647" cy="1059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86866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6C9E8F1-A81E-4783-B777-4F211260F77F}"/>
              </a:ext>
            </a:extLst>
          </p:cNvPr>
          <p:cNvPicPr>
            <a:picLocks noChangeAspect="1"/>
          </p:cNvPicPr>
          <p:nvPr/>
        </p:nvPicPr>
        <p:blipFill>
          <a:blip r:embed="rId2"/>
          <a:stretch>
            <a:fillRect/>
          </a:stretch>
        </p:blipFill>
        <p:spPr>
          <a:xfrm>
            <a:off x="1624012" y="1033462"/>
            <a:ext cx="8943975" cy="4791075"/>
          </a:xfrm>
          <a:prstGeom prst="rect">
            <a:avLst/>
          </a:prstGeom>
        </p:spPr>
      </p:pic>
    </p:spTree>
    <p:extLst>
      <p:ext uri="{BB962C8B-B14F-4D97-AF65-F5344CB8AC3E}">
        <p14:creationId xmlns:p14="http://schemas.microsoft.com/office/powerpoint/2010/main" val="2480015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BD86F98-8E4C-499F-BA37-1AEC0D72E587}"/>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5F12D92F-48AF-43F1-9783-50C616CFEA6C}"/>
              </a:ext>
            </a:extLst>
          </p:cNvPr>
          <p:cNvPicPr>
            <a:picLocks noChangeAspect="1"/>
          </p:cNvPicPr>
          <p:nvPr/>
        </p:nvPicPr>
        <p:blipFill>
          <a:blip r:embed="rId2"/>
          <a:stretch>
            <a:fillRect/>
          </a:stretch>
        </p:blipFill>
        <p:spPr>
          <a:xfrm>
            <a:off x="2328530" y="850604"/>
            <a:ext cx="7559088" cy="6007395"/>
          </a:xfrm>
          <a:prstGeom prst="rect">
            <a:avLst/>
          </a:prstGeom>
        </p:spPr>
      </p:pic>
    </p:spTree>
    <p:extLst>
      <p:ext uri="{BB962C8B-B14F-4D97-AF65-F5344CB8AC3E}">
        <p14:creationId xmlns:p14="http://schemas.microsoft.com/office/powerpoint/2010/main" val="23428665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D9C34EA-5540-45F7-A53E-58E5287EE700}"/>
              </a:ext>
            </a:extLst>
          </p:cNvPr>
          <p:cNvPicPr>
            <a:picLocks noChangeAspect="1"/>
          </p:cNvPicPr>
          <p:nvPr/>
        </p:nvPicPr>
        <p:blipFill>
          <a:blip r:embed="rId2"/>
          <a:stretch>
            <a:fillRect/>
          </a:stretch>
        </p:blipFill>
        <p:spPr>
          <a:xfrm>
            <a:off x="2403231" y="0"/>
            <a:ext cx="7385538" cy="6858000"/>
          </a:xfrm>
          <a:prstGeom prst="rect">
            <a:avLst/>
          </a:prstGeom>
        </p:spPr>
      </p:pic>
      <p:sp>
        <p:nvSpPr>
          <p:cNvPr id="5" name="사각형: 둥근 모서리 4">
            <a:extLst>
              <a:ext uri="{FF2B5EF4-FFF2-40B4-BE49-F238E27FC236}">
                <a16:creationId xmlns:a16="http://schemas.microsoft.com/office/drawing/2014/main" id="{8DA1414D-12ED-4A44-840B-FFAC2972B75C}"/>
              </a:ext>
            </a:extLst>
          </p:cNvPr>
          <p:cNvSpPr/>
          <p:nvPr/>
        </p:nvSpPr>
        <p:spPr>
          <a:xfrm>
            <a:off x="10016144" y="1300249"/>
            <a:ext cx="1794856" cy="818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222098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75549D-BAB8-4C76-9EFD-356883BC4D79}"/>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F9BAD74F-3332-4104-A58B-0A7374DBD7D3}"/>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DE08B3B0-1C5E-404D-9DF4-E5E9D96650E1}"/>
              </a:ext>
            </a:extLst>
          </p:cNvPr>
          <p:cNvPicPr>
            <a:picLocks noChangeAspect="1"/>
          </p:cNvPicPr>
          <p:nvPr/>
        </p:nvPicPr>
        <p:blipFill>
          <a:blip r:embed="rId2"/>
          <a:stretch>
            <a:fillRect/>
          </a:stretch>
        </p:blipFill>
        <p:spPr>
          <a:xfrm>
            <a:off x="1604962" y="1476375"/>
            <a:ext cx="8982075" cy="3905250"/>
          </a:xfrm>
          <a:prstGeom prst="rect">
            <a:avLst/>
          </a:prstGeom>
        </p:spPr>
      </p:pic>
      <p:sp>
        <p:nvSpPr>
          <p:cNvPr id="5" name="사각형: 둥근 모서리 4">
            <a:extLst>
              <a:ext uri="{FF2B5EF4-FFF2-40B4-BE49-F238E27FC236}">
                <a16:creationId xmlns:a16="http://schemas.microsoft.com/office/drawing/2014/main" id="{6929F333-54B2-42E5-839D-022425BFBF8C}"/>
              </a:ext>
            </a:extLst>
          </p:cNvPr>
          <p:cNvSpPr/>
          <p:nvPr/>
        </p:nvSpPr>
        <p:spPr>
          <a:xfrm>
            <a:off x="8447733" y="1296516"/>
            <a:ext cx="3466408" cy="11637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53356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D2B43D-ADBC-426D-80AE-05616CFDE7C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8E8E875-E0E1-4CE9-82CB-4F3661ED1915}"/>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DCB90511-905E-4157-A0A8-73BDF1FF1CFB}"/>
              </a:ext>
            </a:extLst>
          </p:cNvPr>
          <p:cNvPicPr>
            <a:picLocks noChangeAspect="1"/>
          </p:cNvPicPr>
          <p:nvPr/>
        </p:nvPicPr>
        <p:blipFill>
          <a:blip r:embed="rId2"/>
          <a:stretch>
            <a:fillRect/>
          </a:stretch>
        </p:blipFill>
        <p:spPr>
          <a:xfrm>
            <a:off x="1614487" y="776287"/>
            <a:ext cx="8963025" cy="5305425"/>
          </a:xfrm>
          <a:prstGeom prst="rect">
            <a:avLst/>
          </a:prstGeom>
        </p:spPr>
      </p:pic>
      <p:sp>
        <p:nvSpPr>
          <p:cNvPr id="5" name="사각형: 둥근 모서리 4">
            <a:extLst>
              <a:ext uri="{FF2B5EF4-FFF2-40B4-BE49-F238E27FC236}">
                <a16:creationId xmlns:a16="http://schemas.microsoft.com/office/drawing/2014/main" id="{30A40A65-56A6-4C53-8E8B-9F74BEBD3678}"/>
              </a:ext>
            </a:extLst>
          </p:cNvPr>
          <p:cNvSpPr/>
          <p:nvPr/>
        </p:nvSpPr>
        <p:spPr>
          <a:xfrm>
            <a:off x="7943381" y="3224645"/>
            <a:ext cx="4184073" cy="1704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403837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ACC4472-0603-4A4F-9ADE-43E0185C9AF6}"/>
              </a:ext>
            </a:extLst>
          </p:cNvPr>
          <p:cNvPicPr>
            <a:picLocks noChangeAspect="1"/>
          </p:cNvPicPr>
          <p:nvPr/>
        </p:nvPicPr>
        <p:blipFill>
          <a:blip r:embed="rId2"/>
          <a:stretch>
            <a:fillRect/>
          </a:stretch>
        </p:blipFill>
        <p:spPr>
          <a:xfrm>
            <a:off x="1647825" y="16193"/>
            <a:ext cx="8896350" cy="1771650"/>
          </a:xfrm>
          <a:prstGeom prst="rect">
            <a:avLst/>
          </a:prstGeom>
        </p:spPr>
      </p:pic>
      <p:pic>
        <p:nvPicPr>
          <p:cNvPr id="5" name="그림 4">
            <a:extLst>
              <a:ext uri="{FF2B5EF4-FFF2-40B4-BE49-F238E27FC236}">
                <a16:creationId xmlns:a16="http://schemas.microsoft.com/office/drawing/2014/main" id="{3451A749-6D6B-4CA3-AD43-46A45133C95C}"/>
              </a:ext>
            </a:extLst>
          </p:cNvPr>
          <p:cNvPicPr>
            <a:picLocks noChangeAspect="1"/>
          </p:cNvPicPr>
          <p:nvPr/>
        </p:nvPicPr>
        <p:blipFill rotWithShape="1">
          <a:blip r:embed="rId3"/>
          <a:srcRect l="2444" r="2444" b="71553"/>
          <a:stretch/>
        </p:blipFill>
        <p:spPr>
          <a:xfrm>
            <a:off x="1647825" y="1547950"/>
            <a:ext cx="8896350" cy="1558018"/>
          </a:xfrm>
          <a:prstGeom prst="rect">
            <a:avLst/>
          </a:prstGeom>
        </p:spPr>
      </p:pic>
      <p:pic>
        <p:nvPicPr>
          <p:cNvPr id="6" name="그림 5">
            <a:extLst>
              <a:ext uri="{FF2B5EF4-FFF2-40B4-BE49-F238E27FC236}">
                <a16:creationId xmlns:a16="http://schemas.microsoft.com/office/drawing/2014/main" id="{61E213F3-18AC-4951-A441-738139620272}"/>
              </a:ext>
            </a:extLst>
          </p:cNvPr>
          <p:cNvPicPr>
            <a:picLocks noChangeAspect="1"/>
          </p:cNvPicPr>
          <p:nvPr/>
        </p:nvPicPr>
        <p:blipFill rotWithShape="1">
          <a:blip r:embed="rId3"/>
          <a:srcRect t="37836" r="4888" b="3332"/>
          <a:stretch/>
        </p:blipFill>
        <p:spPr>
          <a:xfrm>
            <a:off x="1647825" y="3105968"/>
            <a:ext cx="8896350" cy="3222171"/>
          </a:xfrm>
          <a:prstGeom prst="rect">
            <a:avLst/>
          </a:prstGeom>
        </p:spPr>
      </p:pic>
    </p:spTree>
    <p:extLst>
      <p:ext uri="{BB962C8B-B14F-4D97-AF65-F5344CB8AC3E}">
        <p14:creationId xmlns:p14="http://schemas.microsoft.com/office/powerpoint/2010/main" val="34136432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70C6AC-DA73-4CF7-9071-95E1EA457BE7}"/>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2DEABDB-9EBD-4B16-8916-E60C3DC76411}"/>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355A325-496D-4285-9289-4E88459DADB9}"/>
              </a:ext>
            </a:extLst>
          </p:cNvPr>
          <p:cNvPicPr>
            <a:picLocks noChangeAspect="1"/>
          </p:cNvPicPr>
          <p:nvPr/>
        </p:nvPicPr>
        <p:blipFill>
          <a:blip r:embed="rId2"/>
          <a:stretch>
            <a:fillRect/>
          </a:stretch>
        </p:blipFill>
        <p:spPr>
          <a:xfrm>
            <a:off x="1652587" y="328612"/>
            <a:ext cx="8886825" cy="6200775"/>
          </a:xfrm>
          <a:prstGeom prst="rect">
            <a:avLst/>
          </a:prstGeom>
        </p:spPr>
      </p:pic>
      <p:sp>
        <p:nvSpPr>
          <p:cNvPr id="5" name="사각형: 둥근 모서리 4">
            <a:extLst>
              <a:ext uri="{FF2B5EF4-FFF2-40B4-BE49-F238E27FC236}">
                <a16:creationId xmlns:a16="http://schemas.microsoft.com/office/drawing/2014/main" id="{F71BB952-73E7-4571-8CE1-283C52E194E4}"/>
              </a:ext>
            </a:extLst>
          </p:cNvPr>
          <p:cNvSpPr/>
          <p:nvPr/>
        </p:nvSpPr>
        <p:spPr>
          <a:xfrm>
            <a:off x="9268097" y="375245"/>
            <a:ext cx="1643743" cy="11604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33332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090D4A1-6B47-46D2-B0A5-0E3FFFF7ECB2}"/>
              </a:ext>
            </a:extLst>
          </p:cNvPr>
          <p:cNvPicPr>
            <a:picLocks noChangeAspect="1"/>
          </p:cNvPicPr>
          <p:nvPr/>
        </p:nvPicPr>
        <p:blipFill>
          <a:blip r:embed="rId2"/>
          <a:stretch>
            <a:fillRect/>
          </a:stretch>
        </p:blipFill>
        <p:spPr>
          <a:xfrm>
            <a:off x="1662112" y="495300"/>
            <a:ext cx="8867775" cy="5867400"/>
          </a:xfrm>
          <a:prstGeom prst="rect">
            <a:avLst/>
          </a:prstGeom>
        </p:spPr>
      </p:pic>
    </p:spTree>
    <p:extLst>
      <p:ext uri="{BB962C8B-B14F-4D97-AF65-F5344CB8AC3E}">
        <p14:creationId xmlns:p14="http://schemas.microsoft.com/office/powerpoint/2010/main" val="35700308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7C9EC9-6FC9-4B91-A4C9-9F55058656F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E256F6E-4F7B-45ED-9F25-079BF637D53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6B692D3-1208-48B1-B3D3-2DBA1712C7D9}"/>
              </a:ext>
            </a:extLst>
          </p:cNvPr>
          <p:cNvPicPr>
            <a:picLocks noChangeAspect="1"/>
          </p:cNvPicPr>
          <p:nvPr/>
        </p:nvPicPr>
        <p:blipFill>
          <a:blip r:embed="rId2"/>
          <a:stretch>
            <a:fillRect/>
          </a:stretch>
        </p:blipFill>
        <p:spPr>
          <a:xfrm>
            <a:off x="1652587" y="404812"/>
            <a:ext cx="8886825" cy="6048375"/>
          </a:xfrm>
          <a:prstGeom prst="rect">
            <a:avLst/>
          </a:prstGeom>
        </p:spPr>
      </p:pic>
    </p:spTree>
    <p:extLst>
      <p:ext uri="{BB962C8B-B14F-4D97-AF65-F5344CB8AC3E}">
        <p14:creationId xmlns:p14="http://schemas.microsoft.com/office/powerpoint/2010/main" val="5576374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44DEBA4-4E3B-4ED1-B66F-A04D20E4D148}"/>
              </a:ext>
            </a:extLst>
          </p:cNvPr>
          <p:cNvPicPr>
            <a:picLocks noChangeAspect="1"/>
          </p:cNvPicPr>
          <p:nvPr/>
        </p:nvPicPr>
        <p:blipFill>
          <a:blip r:embed="rId2"/>
          <a:stretch>
            <a:fillRect/>
          </a:stretch>
        </p:blipFill>
        <p:spPr>
          <a:xfrm>
            <a:off x="2401125" y="0"/>
            <a:ext cx="7389749" cy="6858000"/>
          </a:xfrm>
          <a:prstGeom prst="rect">
            <a:avLst/>
          </a:prstGeom>
        </p:spPr>
      </p:pic>
    </p:spTree>
    <p:extLst>
      <p:ext uri="{BB962C8B-B14F-4D97-AF65-F5344CB8AC3E}">
        <p14:creationId xmlns:p14="http://schemas.microsoft.com/office/powerpoint/2010/main" val="25846137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0F74537-3C14-4AB0-A74E-3235CF730D35}"/>
              </a:ext>
            </a:extLst>
          </p:cNvPr>
          <p:cNvPicPr>
            <a:picLocks noChangeAspect="1"/>
          </p:cNvPicPr>
          <p:nvPr/>
        </p:nvPicPr>
        <p:blipFill rotWithShape="1">
          <a:blip r:embed="rId2"/>
          <a:srcRect b="2857"/>
          <a:stretch/>
        </p:blipFill>
        <p:spPr>
          <a:xfrm>
            <a:off x="1628775" y="108585"/>
            <a:ext cx="8254492" cy="3744324"/>
          </a:xfrm>
          <a:prstGeom prst="rect">
            <a:avLst/>
          </a:prstGeom>
        </p:spPr>
      </p:pic>
      <p:pic>
        <p:nvPicPr>
          <p:cNvPr id="5" name="그림 4">
            <a:extLst>
              <a:ext uri="{FF2B5EF4-FFF2-40B4-BE49-F238E27FC236}">
                <a16:creationId xmlns:a16="http://schemas.microsoft.com/office/drawing/2014/main" id="{8DBCA5DF-3FF1-4FED-A731-19ADD9146F4E}"/>
              </a:ext>
            </a:extLst>
          </p:cNvPr>
          <p:cNvPicPr>
            <a:picLocks noChangeAspect="1"/>
          </p:cNvPicPr>
          <p:nvPr/>
        </p:nvPicPr>
        <p:blipFill rotWithShape="1">
          <a:blip r:embed="rId3"/>
          <a:srcRect t="5406" r="-959" b="3377"/>
          <a:stretch/>
        </p:blipFill>
        <p:spPr>
          <a:xfrm>
            <a:off x="1628775" y="3852909"/>
            <a:ext cx="8319573" cy="3005091"/>
          </a:xfrm>
          <a:prstGeom prst="rect">
            <a:avLst/>
          </a:prstGeom>
        </p:spPr>
      </p:pic>
    </p:spTree>
    <p:extLst>
      <p:ext uri="{BB962C8B-B14F-4D97-AF65-F5344CB8AC3E}">
        <p14:creationId xmlns:p14="http://schemas.microsoft.com/office/powerpoint/2010/main" val="26741856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662B2E-21A6-474E-B46D-BF367AC283B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80C8D5C-3A04-40F8-B7DD-BE2EF38F5A35}"/>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37CAB1A1-0280-4860-BE91-85C39C7D95A2}"/>
              </a:ext>
            </a:extLst>
          </p:cNvPr>
          <p:cNvPicPr>
            <a:picLocks noChangeAspect="1"/>
          </p:cNvPicPr>
          <p:nvPr/>
        </p:nvPicPr>
        <p:blipFill>
          <a:blip r:embed="rId2"/>
          <a:stretch>
            <a:fillRect/>
          </a:stretch>
        </p:blipFill>
        <p:spPr>
          <a:xfrm>
            <a:off x="1652587" y="490537"/>
            <a:ext cx="8886825" cy="5876925"/>
          </a:xfrm>
          <a:prstGeom prst="rect">
            <a:avLst/>
          </a:prstGeom>
        </p:spPr>
      </p:pic>
    </p:spTree>
    <p:extLst>
      <p:ext uri="{BB962C8B-B14F-4D97-AF65-F5344CB8AC3E}">
        <p14:creationId xmlns:p14="http://schemas.microsoft.com/office/powerpoint/2010/main" val="3870349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2162577-058B-4FDE-908E-C2CF5B2689B1}"/>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0F71510D-C17E-4F73-A5E7-04B56381CF75}"/>
              </a:ext>
            </a:extLst>
          </p:cNvPr>
          <p:cNvPicPr>
            <a:picLocks noChangeAspect="1"/>
          </p:cNvPicPr>
          <p:nvPr/>
        </p:nvPicPr>
        <p:blipFill>
          <a:blip r:embed="rId2"/>
          <a:stretch>
            <a:fillRect/>
          </a:stretch>
        </p:blipFill>
        <p:spPr>
          <a:xfrm>
            <a:off x="1962150" y="1200150"/>
            <a:ext cx="8267700" cy="4457700"/>
          </a:xfrm>
          <a:prstGeom prst="rect">
            <a:avLst/>
          </a:prstGeom>
        </p:spPr>
      </p:pic>
    </p:spTree>
    <p:extLst>
      <p:ext uri="{BB962C8B-B14F-4D97-AF65-F5344CB8AC3E}">
        <p14:creationId xmlns:p14="http://schemas.microsoft.com/office/powerpoint/2010/main" val="24723817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BD7095-EB73-46A1-A2B9-7A0869CCDA22}"/>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04C7AB7-AFDA-4086-8132-6EBBFC8C5F86}"/>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421DD379-CDD1-4565-BAF4-483EAC21A755}"/>
              </a:ext>
            </a:extLst>
          </p:cNvPr>
          <p:cNvPicPr>
            <a:picLocks noChangeAspect="1"/>
          </p:cNvPicPr>
          <p:nvPr/>
        </p:nvPicPr>
        <p:blipFill>
          <a:blip r:embed="rId2"/>
          <a:stretch>
            <a:fillRect/>
          </a:stretch>
        </p:blipFill>
        <p:spPr>
          <a:xfrm>
            <a:off x="1666875" y="695325"/>
            <a:ext cx="8858250" cy="5467350"/>
          </a:xfrm>
          <a:prstGeom prst="rect">
            <a:avLst/>
          </a:prstGeom>
        </p:spPr>
      </p:pic>
    </p:spTree>
    <p:extLst>
      <p:ext uri="{BB962C8B-B14F-4D97-AF65-F5344CB8AC3E}">
        <p14:creationId xmlns:p14="http://schemas.microsoft.com/office/powerpoint/2010/main" val="4501928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62507C-8D51-4FC6-8313-9655497212F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000115F-2325-45C5-B1C0-FD5AAA83FFF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1715894-F1F4-4341-9930-64AC99CD4C18}"/>
              </a:ext>
            </a:extLst>
          </p:cNvPr>
          <p:cNvPicPr>
            <a:picLocks noChangeAspect="1"/>
          </p:cNvPicPr>
          <p:nvPr/>
        </p:nvPicPr>
        <p:blipFill>
          <a:blip r:embed="rId2"/>
          <a:stretch>
            <a:fillRect/>
          </a:stretch>
        </p:blipFill>
        <p:spPr>
          <a:xfrm>
            <a:off x="1624012" y="666750"/>
            <a:ext cx="8943975" cy="5524500"/>
          </a:xfrm>
          <a:prstGeom prst="rect">
            <a:avLst/>
          </a:prstGeom>
        </p:spPr>
      </p:pic>
    </p:spTree>
    <p:extLst>
      <p:ext uri="{BB962C8B-B14F-4D97-AF65-F5344CB8AC3E}">
        <p14:creationId xmlns:p14="http://schemas.microsoft.com/office/powerpoint/2010/main" val="3912363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1C35E3-349A-470B-8A95-1D64859D92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9810EC2-C5AB-43CF-AC8E-EF3FDC4171AE}"/>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13C6D7D7-73D8-4011-9A2D-C9FBD1A14CAB}"/>
              </a:ext>
            </a:extLst>
          </p:cNvPr>
          <p:cNvPicPr>
            <a:picLocks noChangeAspect="1"/>
          </p:cNvPicPr>
          <p:nvPr/>
        </p:nvPicPr>
        <p:blipFill>
          <a:blip r:embed="rId2"/>
          <a:stretch>
            <a:fillRect/>
          </a:stretch>
        </p:blipFill>
        <p:spPr>
          <a:xfrm>
            <a:off x="2486025" y="1395412"/>
            <a:ext cx="7219950" cy="4067175"/>
          </a:xfrm>
          <a:prstGeom prst="rect">
            <a:avLst/>
          </a:prstGeom>
        </p:spPr>
      </p:pic>
    </p:spTree>
    <p:extLst>
      <p:ext uri="{BB962C8B-B14F-4D97-AF65-F5344CB8AC3E}">
        <p14:creationId xmlns:p14="http://schemas.microsoft.com/office/powerpoint/2010/main" val="39788012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C33C40D3-5397-40B7-A11D-B6352711A423}"/>
              </a:ext>
            </a:extLst>
          </p:cNvPr>
          <p:cNvPicPr>
            <a:picLocks noChangeAspect="1"/>
          </p:cNvPicPr>
          <p:nvPr/>
        </p:nvPicPr>
        <p:blipFill>
          <a:blip r:embed="rId2"/>
          <a:stretch>
            <a:fillRect/>
          </a:stretch>
        </p:blipFill>
        <p:spPr>
          <a:xfrm>
            <a:off x="1968906" y="0"/>
            <a:ext cx="8254187" cy="6858000"/>
          </a:xfrm>
          <a:prstGeom prst="rect">
            <a:avLst/>
          </a:prstGeom>
        </p:spPr>
      </p:pic>
    </p:spTree>
    <p:extLst>
      <p:ext uri="{BB962C8B-B14F-4D97-AF65-F5344CB8AC3E}">
        <p14:creationId xmlns:p14="http://schemas.microsoft.com/office/powerpoint/2010/main" val="41844424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F2A37D-B474-4BEA-A0F9-4B5B8408AB2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5CFA50F-AB44-4C47-8935-A03DC304DA1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72AB9E5E-E578-410A-A69F-3765691385C1}"/>
              </a:ext>
            </a:extLst>
          </p:cNvPr>
          <p:cNvPicPr>
            <a:picLocks noChangeAspect="1"/>
          </p:cNvPicPr>
          <p:nvPr/>
        </p:nvPicPr>
        <p:blipFill>
          <a:blip r:embed="rId2"/>
          <a:stretch>
            <a:fillRect/>
          </a:stretch>
        </p:blipFill>
        <p:spPr>
          <a:xfrm>
            <a:off x="1638300" y="995362"/>
            <a:ext cx="8915400" cy="4867275"/>
          </a:xfrm>
          <a:prstGeom prst="rect">
            <a:avLst/>
          </a:prstGeom>
        </p:spPr>
      </p:pic>
    </p:spTree>
    <p:extLst>
      <p:ext uri="{BB962C8B-B14F-4D97-AF65-F5344CB8AC3E}">
        <p14:creationId xmlns:p14="http://schemas.microsoft.com/office/powerpoint/2010/main" val="7624078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7BEA66-782A-4F3A-8399-16CA5704A3A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9E8FA6F-E123-450D-8A0B-639D04E7E4D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F1BCF99E-7A1B-49C8-8E7B-774AF1E44D53}"/>
              </a:ext>
            </a:extLst>
          </p:cNvPr>
          <p:cNvPicPr>
            <a:picLocks noChangeAspect="1"/>
          </p:cNvPicPr>
          <p:nvPr/>
        </p:nvPicPr>
        <p:blipFill>
          <a:blip r:embed="rId2"/>
          <a:stretch>
            <a:fillRect/>
          </a:stretch>
        </p:blipFill>
        <p:spPr>
          <a:xfrm>
            <a:off x="1628775" y="838200"/>
            <a:ext cx="8934450" cy="5181600"/>
          </a:xfrm>
          <a:prstGeom prst="rect">
            <a:avLst/>
          </a:prstGeom>
        </p:spPr>
      </p:pic>
    </p:spTree>
    <p:extLst>
      <p:ext uri="{BB962C8B-B14F-4D97-AF65-F5344CB8AC3E}">
        <p14:creationId xmlns:p14="http://schemas.microsoft.com/office/powerpoint/2010/main" val="19730723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78B21A-C21F-4A60-A582-B532D6F6B343}"/>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79466A4-5245-4D49-9B8F-FC3340BDD675}"/>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0701BC0D-5F0A-4ABB-8137-998A1ED97367}"/>
              </a:ext>
            </a:extLst>
          </p:cNvPr>
          <p:cNvPicPr>
            <a:picLocks noChangeAspect="1"/>
          </p:cNvPicPr>
          <p:nvPr/>
        </p:nvPicPr>
        <p:blipFill rotWithShape="1">
          <a:blip r:embed="rId2"/>
          <a:srcRect t="7609" r="1462" b="11837"/>
          <a:stretch/>
        </p:blipFill>
        <p:spPr>
          <a:xfrm>
            <a:off x="1182764" y="-5326"/>
            <a:ext cx="8991600" cy="1879848"/>
          </a:xfrm>
          <a:prstGeom prst="rect">
            <a:avLst/>
          </a:prstGeom>
        </p:spPr>
      </p:pic>
      <p:pic>
        <p:nvPicPr>
          <p:cNvPr id="5" name="그림 4">
            <a:extLst>
              <a:ext uri="{FF2B5EF4-FFF2-40B4-BE49-F238E27FC236}">
                <a16:creationId xmlns:a16="http://schemas.microsoft.com/office/drawing/2014/main" id="{D1F76703-9BE8-4E77-B552-DBC96C0CD3D8}"/>
              </a:ext>
            </a:extLst>
          </p:cNvPr>
          <p:cNvPicPr>
            <a:picLocks noChangeAspect="1"/>
          </p:cNvPicPr>
          <p:nvPr/>
        </p:nvPicPr>
        <p:blipFill rotWithShape="1">
          <a:blip r:embed="rId3"/>
          <a:srcRect t="3595" b="3681"/>
          <a:stretch/>
        </p:blipFill>
        <p:spPr>
          <a:xfrm>
            <a:off x="1182764" y="1874522"/>
            <a:ext cx="8991600" cy="4716262"/>
          </a:xfrm>
          <a:prstGeom prst="rect">
            <a:avLst/>
          </a:prstGeom>
        </p:spPr>
      </p:pic>
    </p:spTree>
    <p:extLst>
      <p:ext uri="{BB962C8B-B14F-4D97-AF65-F5344CB8AC3E}">
        <p14:creationId xmlns:p14="http://schemas.microsoft.com/office/powerpoint/2010/main" val="35172992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0AA297-F2A3-4C40-B6B0-70FF11FD7B2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02B60DC-4852-4916-A8D1-696A91F2C65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8F7617D2-6782-4195-AFF8-981E1D6D7701}"/>
              </a:ext>
            </a:extLst>
          </p:cNvPr>
          <p:cNvPicPr>
            <a:picLocks noChangeAspect="1"/>
          </p:cNvPicPr>
          <p:nvPr/>
        </p:nvPicPr>
        <p:blipFill>
          <a:blip r:embed="rId2"/>
          <a:stretch>
            <a:fillRect/>
          </a:stretch>
        </p:blipFill>
        <p:spPr>
          <a:xfrm>
            <a:off x="1614487" y="138112"/>
            <a:ext cx="8963025" cy="6581775"/>
          </a:xfrm>
          <a:prstGeom prst="rect">
            <a:avLst/>
          </a:prstGeom>
        </p:spPr>
      </p:pic>
    </p:spTree>
    <p:extLst>
      <p:ext uri="{BB962C8B-B14F-4D97-AF65-F5344CB8AC3E}">
        <p14:creationId xmlns:p14="http://schemas.microsoft.com/office/powerpoint/2010/main" val="38191031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2628867-2989-44DE-B4DA-A70AC16CD68F}"/>
              </a:ext>
            </a:extLst>
          </p:cNvPr>
          <p:cNvPicPr>
            <a:picLocks noChangeAspect="1"/>
          </p:cNvPicPr>
          <p:nvPr/>
        </p:nvPicPr>
        <p:blipFill>
          <a:blip r:embed="rId2"/>
          <a:stretch>
            <a:fillRect/>
          </a:stretch>
        </p:blipFill>
        <p:spPr>
          <a:xfrm>
            <a:off x="1614487" y="1143000"/>
            <a:ext cx="8963025" cy="4572000"/>
          </a:xfrm>
          <a:prstGeom prst="rect">
            <a:avLst/>
          </a:prstGeom>
        </p:spPr>
      </p:pic>
    </p:spTree>
    <p:extLst>
      <p:ext uri="{BB962C8B-B14F-4D97-AF65-F5344CB8AC3E}">
        <p14:creationId xmlns:p14="http://schemas.microsoft.com/office/powerpoint/2010/main" val="1733770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B12F74-CBCC-4BEE-B364-27953A4D049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844FF4A-406A-4E53-BD22-7F3043C0521D}"/>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D980F7DC-6D38-474D-A9D6-68679C8FC2DA}"/>
              </a:ext>
            </a:extLst>
          </p:cNvPr>
          <p:cNvPicPr>
            <a:picLocks noChangeAspect="1"/>
          </p:cNvPicPr>
          <p:nvPr/>
        </p:nvPicPr>
        <p:blipFill>
          <a:blip r:embed="rId2"/>
          <a:stretch>
            <a:fillRect/>
          </a:stretch>
        </p:blipFill>
        <p:spPr>
          <a:xfrm>
            <a:off x="1727996" y="0"/>
            <a:ext cx="8736008" cy="6858000"/>
          </a:xfrm>
          <a:prstGeom prst="rect">
            <a:avLst/>
          </a:prstGeom>
        </p:spPr>
      </p:pic>
      <p:sp>
        <p:nvSpPr>
          <p:cNvPr id="5" name="사각형: 둥근 모서리 4">
            <a:extLst>
              <a:ext uri="{FF2B5EF4-FFF2-40B4-BE49-F238E27FC236}">
                <a16:creationId xmlns:a16="http://schemas.microsoft.com/office/drawing/2014/main" id="{4F377779-CB04-4B5E-A51D-349C881C35DA}"/>
              </a:ext>
            </a:extLst>
          </p:cNvPr>
          <p:cNvSpPr/>
          <p:nvPr/>
        </p:nvSpPr>
        <p:spPr>
          <a:xfrm>
            <a:off x="10911880" y="85022"/>
            <a:ext cx="1115280" cy="784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40830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DD823B0-DFDA-4044-8E38-E7963B4B885C}"/>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A84D45B3-1A95-4B94-B32B-7AF9086D399B}"/>
              </a:ext>
            </a:extLst>
          </p:cNvPr>
          <p:cNvPicPr>
            <a:picLocks noChangeAspect="1"/>
          </p:cNvPicPr>
          <p:nvPr/>
        </p:nvPicPr>
        <p:blipFill>
          <a:blip r:embed="rId2"/>
          <a:stretch>
            <a:fillRect/>
          </a:stretch>
        </p:blipFill>
        <p:spPr>
          <a:xfrm>
            <a:off x="1838325" y="800653"/>
            <a:ext cx="8515350" cy="5724525"/>
          </a:xfrm>
          <a:prstGeom prst="rect">
            <a:avLst/>
          </a:prstGeom>
        </p:spPr>
      </p:pic>
    </p:spTree>
    <p:extLst>
      <p:ext uri="{BB962C8B-B14F-4D97-AF65-F5344CB8AC3E}">
        <p14:creationId xmlns:p14="http://schemas.microsoft.com/office/powerpoint/2010/main" val="40061537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1ACCF45-B4D7-424B-8A6E-2A264EF6A45E}"/>
              </a:ext>
            </a:extLst>
          </p:cNvPr>
          <p:cNvPicPr>
            <a:picLocks noChangeAspect="1"/>
          </p:cNvPicPr>
          <p:nvPr/>
        </p:nvPicPr>
        <p:blipFill>
          <a:blip r:embed="rId2"/>
          <a:stretch>
            <a:fillRect/>
          </a:stretch>
        </p:blipFill>
        <p:spPr>
          <a:xfrm>
            <a:off x="1576387" y="2171700"/>
            <a:ext cx="9039225" cy="2514600"/>
          </a:xfrm>
          <a:prstGeom prst="rect">
            <a:avLst/>
          </a:prstGeom>
        </p:spPr>
      </p:pic>
    </p:spTree>
    <p:extLst>
      <p:ext uri="{BB962C8B-B14F-4D97-AF65-F5344CB8AC3E}">
        <p14:creationId xmlns:p14="http://schemas.microsoft.com/office/powerpoint/2010/main" val="42232475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2C4EC6-8A1E-4EEE-9EAF-FC7B3A7C3BF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BA48282-932E-48AB-896B-E3840FB7492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43F95E1-1DA3-4236-ABE5-A574C42076C8}"/>
              </a:ext>
            </a:extLst>
          </p:cNvPr>
          <p:cNvPicPr>
            <a:picLocks noChangeAspect="1"/>
          </p:cNvPicPr>
          <p:nvPr/>
        </p:nvPicPr>
        <p:blipFill>
          <a:blip r:embed="rId2"/>
          <a:stretch>
            <a:fillRect/>
          </a:stretch>
        </p:blipFill>
        <p:spPr>
          <a:xfrm>
            <a:off x="1604962" y="119062"/>
            <a:ext cx="8982075" cy="6619875"/>
          </a:xfrm>
          <a:prstGeom prst="rect">
            <a:avLst/>
          </a:prstGeom>
        </p:spPr>
      </p:pic>
    </p:spTree>
    <p:extLst>
      <p:ext uri="{BB962C8B-B14F-4D97-AF65-F5344CB8AC3E}">
        <p14:creationId xmlns:p14="http://schemas.microsoft.com/office/powerpoint/2010/main" val="37975639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43E645-2188-4562-99E6-49CEC7AB4FB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08657CA-1330-4A54-BBCD-336434D51EB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D873FBB7-C120-4EDA-B2F3-C4EFC4F7FAA1}"/>
              </a:ext>
            </a:extLst>
          </p:cNvPr>
          <p:cNvPicPr>
            <a:picLocks noChangeAspect="1"/>
          </p:cNvPicPr>
          <p:nvPr/>
        </p:nvPicPr>
        <p:blipFill>
          <a:blip r:embed="rId2"/>
          <a:stretch>
            <a:fillRect/>
          </a:stretch>
        </p:blipFill>
        <p:spPr>
          <a:xfrm>
            <a:off x="1497135" y="342900"/>
            <a:ext cx="9020175" cy="3086100"/>
          </a:xfrm>
          <a:prstGeom prst="rect">
            <a:avLst/>
          </a:prstGeom>
        </p:spPr>
      </p:pic>
      <p:pic>
        <p:nvPicPr>
          <p:cNvPr id="5" name="그림 4">
            <a:extLst>
              <a:ext uri="{FF2B5EF4-FFF2-40B4-BE49-F238E27FC236}">
                <a16:creationId xmlns:a16="http://schemas.microsoft.com/office/drawing/2014/main" id="{5C6B6957-8235-4D9C-B67C-862ECB11FD0A}"/>
              </a:ext>
            </a:extLst>
          </p:cNvPr>
          <p:cNvPicPr>
            <a:picLocks noChangeAspect="1"/>
          </p:cNvPicPr>
          <p:nvPr/>
        </p:nvPicPr>
        <p:blipFill>
          <a:blip r:embed="rId3"/>
          <a:stretch>
            <a:fillRect/>
          </a:stretch>
        </p:blipFill>
        <p:spPr>
          <a:xfrm>
            <a:off x="2563934" y="3838005"/>
            <a:ext cx="6886575" cy="1971675"/>
          </a:xfrm>
          <a:prstGeom prst="rect">
            <a:avLst/>
          </a:prstGeom>
        </p:spPr>
      </p:pic>
    </p:spTree>
    <p:extLst>
      <p:ext uri="{BB962C8B-B14F-4D97-AF65-F5344CB8AC3E}">
        <p14:creationId xmlns:p14="http://schemas.microsoft.com/office/powerpoint/2010/main" val="4463780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0B59B0-53D6-463B-9372-FFC12F7B7D5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FD4A8BDA-58A6-47E2-968B-21EB43EA0B6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07F11763-D570-4B9A-BE7B-D10FA0DC1314}"/>
              </a:ext>
            </a:extLst>
          </p:cNvPr>
          <p:cNvPicPr>
            <a:picLocks noChangeAspect="1"/>
          </p:cNvPicPr>
          <p:nvPr/>
        </p:nvPicPr>
        <p:blipFill>
          <a:blip r:embed="rId2"/>
          <a:stretch>
            <a:fillRect/>
          </a:stretch>
        </p:blipFill>
        <p:spPr>
          <a:xfrm>
            <a:off x="1547812" y="981075"/>
            <a:ext cx="9096375" cy="4895850"/>
          </a:xfrm>
          <a:prstGeom prst="rect">
            <a:avLst/>
          </a:prstGeom>
        </p:spPr>
      </p:pic>
    </p:spTree>
    <p:extLst>
      <p:ext uri="{BB962C8B-B14F-4D97-AF65-F5344CB8AC3E}">
        <p14:creationId xmlns:p14="http://schemas.microsoft.com/office/powerpoint/2010/main" val="16902084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8E01224-B6FF-4092-9E09-B2B81847A5B9}"/>
              </a:ext>
            </a:extLst>
          </p:cNvPr>
          <p:cNvPicPr>
            <a:picLocks noChangeAspect="1"/>
          </p:cNvPicPr>
          <p:nvPr/>
        </p:nvPicPr>
        <p:blipFill>
          <a:blip r:embed="rId2"/>
          <a:stretch>
            <a:fillRect/>
          </a:stretch>
        </p:blipFill>
        <p:spPr>
          <a:xfrm>
            <a:off x="1885950" y="1028700"/>
            <a:ext cx="8420100" cy="4800600"/>
          </a:xfrm>
          <a:prstGeom prst="rect">
            <a:avLst/>
          </a:prstGeom>
        </p:spPr>
      </p:pic>
    </p:spTree>
    <p:extLst>
      <p:ext uri="{BB962C8B-B14F-4D97-AF65-F5344CB8AC3E}">
        <p14:creationId xmlns:p14="http://schemas.microsoft.com/office/powerpoint/2010/main" val="18344104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E7D832-0018-4CDC-8014-7FB58979EF1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8A51557-A755-4C36-8D52-05395CC7794E}"/>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7214ACA2-6DCE-41CD-B80D-9B730431D14A}"/>
              </a:ext>
            </a:extLst>
          </p:cNvPr>
          <p:cNvPicPr>
            <a:picLocks noChangeAspect="1"/>
          </p:cNvPicPr>
          <p:nvPr/>
        </p:nvPicPr>
        <p:blipFill>
          <a:blip r:embed="rId2"/>
          <a:stretch>
            <a:fillRect/>
          </a:stretch>
        </p:blipFill>
        <p:spPr>
          <a:xfrm>
            <a:off x="1490662" y="1724025"/>
            <a:ext cx="9210675" cy="3409950"/>
          </a:xfrm>
          <a:prstGeom prst="rect">
            <a:avLst/>
          </a:prstGeom>
        </p:spPr>
      </p:pic>
    </p:spTree>
    <p:extLst>
      <p:ext uri="{BB962C8B-B14F-4D97-AF65-F5344CB8AC3E}">
        <p14:creationId xmlns:p14="http://schemas.microsoft.com/office/powerpoint/2010/main" val="143925970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9EB8DE-65AE-459B-BDD5-F08F4BDD423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6861402-2C5B-4C32-A1EE-749D92AF2572}"/>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2A95AE7A-0B87-41DB-B68D-EE5673DFD68F}"/>
              </a:ext>
            </a:extLst>
          </p:cNvPr>
          <p:cNvPicPr>
            <a:picLocks noChangeAspect="1"/>
          </p:cNvPicPr>
          <p:nvPr/>
        </p:nvPicPr>
        <p:blipFill>
          <a:blip r:embed="rId2"/>
          <a:stretch>
            <a:fillRect/>
          </a:stretch>
        </p:blipFill>
        <p:spPr>
          <a:xfrm>
            <a:off x="1585912" y="28575"/>
            <a:ext cx="9020175" cy="6800850"/>
          </a:xfrm>
          <a:prstGeom prst="rect">
            <a:avLst/>
          </a:prstGeom>
        </p:spPr>
      </p:pic>
    </p:spTree>
    <p:extLst>
      <p:ext uri="{BB962C8B-B14F-4D97-AF65-F5344CB8AC3E}">
        <p14:creationId xmlns:p14="http://schemas.microsoft.com/office/powerpoint/2010/main" val="9642148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115306-7CD3-4976-9F01-E6137FEC23F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5A3857D-6BBC-4398-9B15-9B0D2319F6A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3DFEB753-111C-45E5-A121-6979931CEEB6}"/>
              </a:ext>
            </a:extLst>
          </p:cNvPr>
          <p:cNvPicPr>
            <a:picLocks noChangeAspect="1"/>
          </p:cNvPicPr>
          <p:nvPr/>
        </p:nvPicPr>
        <p:blipFill>
          <a:blip r:embed="rId2"/>
          <a:stretch>
            <a:fillRect/>
          </a:stretch>
        </p:blipFill>
        <p:spPr>
          <a:xfrm>
            <a:off x="1426029" y="80010"/>
            <a:ext cx="8991600" cy="2114550"/>
          </a:xfrm>
          <a:prstGeom prst="rect">
            <a:avLst/>
          </a:prstGeom>
        </p:spPr>
      </p:pic>
      <p:pic>
        <p:nvPicPr>
          <p:cNvPr id="5" name="그림 4">
            <a:extLst>
              <a:ext uri="{FF2B5EF4-FFF2-40B4-BE49-F238E27FC236}">
                <a16:creationId xmlns:a16="http://schemas.microsoft.com/office/drawing/2014/main" id="{36667CAC-526C-444F-B6C0-937CC489766C}"/>
              </a:ext>
            </a:extLst>
          </p:cNvPr>
          <p:cNvPicPr>
            <a:picLocks noChangeAspect="1"/>
          </p:cNvPicPr>
          <p:nvPr/>
        </p:nvPicPr>
        <p:blipFill>
          <a:blip r:embed="rId3"/>
          <a:stretch>
            <a:fillRect/>
          </a:stretch>
        </p:blipFill>
        <p:spPr>
          <a:xfrm>
            <a:off x="2024062" y="2194560"/>
            <a:ext cx="7534275" cy="4648200"/>
          </a:xfrm>
          <a:prstGeom prst="rect">
            <a:avLst/>
          </a:prstGeom>
        </p:spPr>
      </p:pic>
    </p:spTree>
    <p:extLst>
      <p:ext uri="{BB962C8B-B14F-4D97-AF65-F5344CB8AC3E}">
        <p14:creationId xmlns:p14="http://schemas.microsoft.com/office/powerpoint/2010/main" val="95702021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1B8A11-BEC9-4582-87F1-53976EACBB7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614ED6C-14B3-4F98-B66A-7B3862F698A2}"/>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EDA48322-5829-434B-8FB9-621C2D755806}"/>
              </a:ext>
            </a:extLst>
          </p:cNvPr>
          <p:cNvPicPr>
            <a:picLocks noChangeAspect="1"/>
          </p:cNvPicPr>
          <p:nvPr/>
        </p:nvPicPr>
        <p:blipFill>
          <a:blip r:embed="rId2"/>
          <a:stretch>
            <a:fillRect/>
          </a:stretch>
        </p:blipFill>
        <p:spPr>
          <a:xfrm>
            <a:off x="1612287" y="0"/>
            <a:ext cx="8967426" cy="6858000"/>
          </a:xfrm>
          <a:prstGeom prst="rect">
            <a:avLst/>
          </a:prstGeom>
        </p:spPr>
      </p:pic>
    </p:spTree>
    <p:extLst>
      <p:ext uri="{BB962C8B-B14F-4D97-AF65-F5344CB8AC3E}">
        <p14:creationId xmlns:p14="http://schemas.microsoft.com/office/powerpoint/2010/main" val="3066245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266C9F-C1D9-449C-8A0B-9177D6111D3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F1AD747-60F0-479C-876A-CD675512EA56}"/>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4B2FC08A-755E-4F0F-8A48-851C2FAF1676}"/>
              </a:ext>
            </a:extLst>
          </p:cNvPr>
          <p:cNvPicPr>
            <a:picLocks noChangeAspect="1"/>
          </p:cNvPicPr>
          <p:nvPr/>
        </p:nvPicPr>
        <p:blipFill>
          <a:blip r:embed="rId2"/>
          <a:stretch>
            <a:fillRect/>
          </a:stretch>
        </p:blipFill>
        <p:spPr>
          <a:xfrm>
            <a:off x="1455284" y="16660"/>
            <a:ext cx="8886825" cy="1495425"/>
          </a:xfrm>
          <a:prstGeom prst="rect">
            <a:avLst/>
          </a:prstGeom>
        </p:spPr>
      </p:pic>
      <p:pic>
        <p:nvPicPr>
          <p:cNvPr id="5" name="그림 4">
            <a:extLst>
              <a:ext uri="{FF2B5EF4-FFF2-40B4-BE49-F238E27FC236}">
                <a16:creationId xmlns:a16="http://schemas.microsoft.com/office/drawing/2014/main" id="{73AD1D33-1B99-429E-A112-D7A837DDEA3E}"/>
              </a:ext>
            </a:extLst>
          </p:cNvPr>
          <p:cNvPicPr>
            <a:picLocks noChangeAspect="1"/>
          </p:cNvPicPr>
          <p:nvPr/>
        </p:nvPicPr>
        <p:blipFill>
          <a:blip r:embed="rId3"/>
          <a:stretch>
            <a:fillRect/>
          </a:stretch>
        </p:blipFill>
        <p:spPr>
          <a:xfrm>
            <a:off x="1445759" y="1447800"/>
            <a:ext cx="8896350" cy="5410200"/>
          </a:xfrm>
          <a:prstGeom prst="rect">
            <a:avLst/>
          </a:prstGeom>
        </p:spPr>
      </p:pic>
    </p:spTree>
    <p:extLst>
      <p:ext uri="{BB962C8B-B14F-4D97-AF65-F5344CB8AC3E}">
        <p14:creationId xmlns:p14="http://schemas.microsoft.com/office/powerpoint/2010/main" val="3158851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91C58BE-AD39-40A9-BEA3-B559BC488CA9}"/>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5107B122-8443-4101-BABD-AA0ED4E983B4}"/>
              </a:ext>
            </a:extLst>
          </p:cNvPr>
          <p:cNvPicPr>
            <a:picLocks noChangeAspect="1"/>
          </p:cNvPicPr>
          <p:nvPr/>
        </p:nvPicPr>
        <p:blipFill>
          <a:blip r:embed="rId2"/>
          <a:stretch>
            <a:fillRect/>
          </a:stretch>
        </p:blipFill>
        <p:spPr>
          <a:xfrm>
            <a:off x="1938337" y="1190625"/>
            <a:ext cx="8315325" cy="4476750"/>
          </a:xfrm>
          <a:prstGeom prst="rect">
            <a:avLst/>
          </a:prstGeom>
        </p:spPr>
      </p:pic>
    </p:spTree>
    <p:extLst>
      <p:ext uri="{BB962C8B-B14F-4D97-AF65-F5344CB8AC3E}">
        <p14:creationId xmlns:p14="http://schemas.microsoft.com/office/powerpoint/2010/main" val="19420365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1C2E1C-764B-4CA1-A27F-D403A4B4086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B0585FA-446E-4E21-8699-66EB6B903010}"/>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DEFD86AC-DC54-4276-B769-99655ECF18B2}"/>
              </a:ext>
            </a:extLst>
          </p:cNvPr>
          <p:cNvPicPr>
            <a:picLocks noChangeAspect="1"/>
          </p:cNvPicPr>
          <p:nvPr/>
        </p:nvPicPr>
        <p:blipFill>
          <a:blip r:embed="rId2"/>
          <a:stretch>
            <a:fillRect/>
          </a:stretch>
        </p:blipFill>
        <p:spPr>
          <a:xfrm>
            <a:off x="2090737" y="38100"/>
            <a:ext cx="8010525" cy="6781800"/>
          </a:xfrm>
          <a:prstGeom prst="rect">
            <a:avLst/>
          </a:prstGeom>
        </p:spPr>
      </p:pic>
    </p:spTree>
    <p:extLst>
      <p:ext uri="{BB962C8B-B14F-4D97-AF65-F5344CB8AC3E}">
        <p14:creationId xmlns:p14="http://schemas.microsoft.com/office/powerpoint/2010/main" val="5464809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037795-5E0E-406A-9639-09C2D95F6D84}"/>
              </a:ext>
            </a:extLst>
          </p:cNvPr>
          <p:cNvSpPr>
            <a:spLocks noGrp="1"/>
          </p:cNvSpPr>
          <p:nvPr>
            <p:ph type="title"/>
          </p:nvPr>
        </p:nvSpPr>
        <p:spPr/>
        <p:txBody>
          <a:bodyPr/>
          <a:lstStyle/>
          <a:p>
            <a:endParaRPr lang="ko-KR" altLang="en-US"/>
          </a:p>
        </p:txBody>
      </p:sp>
      <p:pic>
        <p:nvPicPr>
          <p:cNvPr id="4" name="내용 개체 틀 3">
            <a:extLst>
              <a:ext uri="{FF2B5EF4-FFF2-40B4-BE49-F238E27FC236}">
                <a16:creationId xmlns:a16="http://schemas.microsoft.com/office/drawing/2014/main" id="{2C2CAEC8-87F2-492C-8B2C-5F46A0B44987}"/>
              </a:ext>
            </a:extLst>
          </p:cNvPr>
          <p:cNvPicPr>
            <a:picLocks noGrp="1" noChangeAspect="1"/>
          </p:cNvPicPr>
          <p:nvPr>
            <p:ph idx="1"/>
          </p:nvPr>
        </p:nvPicPr>
        <p:blipFill>
          <a:blip r:embed="rId2"/>
          <a:stretch>
            <a:fillRect/>
          </a:stretch>
        </p:blipFill>
        <p:spPr>
          <a:xfrm>
            <a:off x="1633537" y="2863056"/>
            <a:ext cx="8924925" cy="2686050"/>
          </a:xfrm>
          <a:prstGeom prst="rect">
            <a:avLst/>
          </a:prstGeom>
        </p:spPr>
      </p:pic>
    </p:spTree>
    <p:extLst>
      <p:ext uri="{BB962C8B-B14F-4D97-AF65-F5344CB8AC3E}">
        <p14:creationId xmlns:p14="http://schemas.microsoft.com/office/powerpoint/2010/main" val="5222302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319663-D9B2-4F68-8D1C-A6431DA2120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D9A5E63-808A-4048-AEAD-5F003F6503E3}"/>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064567B4-8672-460E-A4F6-9289868E1B7B}"/>
              </a:ext>
            </a:extLst>
          </p:cNvPr>
          <p:cNvPicPr>
            <a:picLocks noChangeAspect="1"/>
          </p:cNvPicPr>
          <p:nvPr/>
        </p:nvPicPr>
        <p:blipFill>
          <a:blip r:embed="rId2"/>
          <a:stretch>
            <a:fillRect/>
          </a:stretch>
        </p:blipFill>
        <p:spPr>
          <a:xfrm>
            <a:off x="2857500" y="38100"/>
            <a:ext cx="6477000" cy="6781800"/>
          </a:xfrm>
          <a:prstGeom prst="rect">
            <a:avLst/>
          </a:prstGeom>
        </p:spPr>
      </p:pic>
    </p:spTree>
    <p:extLst>
      <p:ext uri="{BB962C8B-B14F-4D97-AF65-F5344CB8AC3E}">
        <p14:creationId xmlns:p14="http://schemas.microsoft.com/office/powerpoint/2010/main" val="18485257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73C3CE-71FC-4D1B-8C22-C6F496F29CE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ED23A98-FC6C-4C7A-BD9C-1EC3891F48E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D0430B3-4C83-403B-AB73-6303345A8922}"/>
              </a:ext>
            </a:extLst>
          </p:cNvPr>
          <p:cNvPicPr>
            <a:picLocks noChangeAspect="1"/>
          </p:cNvPicPr>
          <p:nvPr/>
        </p:nvPicPr>
        <p:blipFill>
          <a:blip r:embed="rId2"/>
          <a:stretch>
            <a:fillRect/>
          </a:stretch>
        </p:blipFill>
        <p:spPr>
          <a:xfrm>
            <a:off x="1633537" y="500062"/>
            <a:ext cx="8924925" cy="5857875"/>
          </a:xfrm>
          <a:prstGeom prst="rect">
            <a:avLst/>
          </a:prstGeom>
        </p:spPr>
      </p:pic>
    </p:spTree>
    <p:extLst>
      <p:ext uri="{BB962C8B-B14F-4D97-AF65-F5344CB8AC3E}">
        <p14:creationId xmlns:p14="http://schemas.microsoft.com/office/powerpoint/2010/main" val="39340685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520E7D-9BBA-43C5-B06A-25621E7BC374}"/>
              </a:ext>
            </a:extLst>
          </p:cNvPr>
          <p:cNvSpPr>
            <a:spLocks noGrp="1"/>
          </p:cNvSpPr>
          <p:nvPr>
            <p:ph type="title"/>
          </p:nvPr>
        </p:nvSpPr>
        <p:spPr/>
        <p:txBody>
          <a:bodyPr/>
          <a:lstStyle/>
          <a:p>
            <a:r>
              <a:rPr lang="ko-KR" altLang="en-US" dirty="0"/>
              <a:t>해시 </a:t>
            </a:r>
            <a:r>
              <a:rPr lang="ko-KR" altLang="en-US" dirty="0" err="1"/>
              <a:t>탐색법</a:t>
            </a:r>
            <a:endParaRPr lang="ko-KR" altLang="en-US" dirty="0"/>
          </a:p>
        </p:txBody>
      </p:sp>
      <p:pic>
        <p:nvPicPr>
          <p:cNvPr id="4" name="내용 개체 틀 3">
            <a:extLst>
              <a:ext uri="{FF2B5EF4-FFF2-40B4-BE49-F238E27FC236}">
                <a16:creationId xmlns:a16="http://schemas.microsoft.com/office/drawing/2014/main" id="{99CFAD4E-B9C2-4CD9-A2CE-E25A1AE6869F}"/>
              </a:ext>
            </a:extLst>
          </p:cNvPr>
          <p:cNvPicPr>
            <a:picLocks noGrp="1" noChangeAspect="1"/>
          </p:cNvPicPr>
          <p:nvPr>
            <p:ph idx="1"/>
          </p:nvPr>
        </p:nvPicPr>
        <p:blipFill>
          <a:blip r:embed="rId2"/>
          <a:stretch>
            <a:fillRect/>
          </a:stretch>
        </p:blipFill>
        <p:spPr>
          <a:xfrm>
            <a:off x="387719" y="1981200"/>
            <a:ext cx="11391905" cy="4440152"/>
          </a:xfrm>
          <a:prstGeom prst="rect">
            <a:avLst/>
          </a:prstGeom>
        </p:spPr>
      </p:pic>
    </p:spTree>
    <p:extLst>
      <p:ext uri="{BB962C8B-B14F-4D97-AF65-F5344CB8AC3E}">
        <p14:creationId xmlns:p14="http://schemas.microsoft.com/office/powerpoint/2010/main" val="36341198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D69FE1-49D2-470D-92D5-6C9E076F124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2C8C0E3-4629-4462-AFE6-72F1E85B2A9F}"/>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49BD7443-8770-4C65-BA31-49EF688BE329}"/>
              </a:ext>
            </a:extLst>
          </p:cNvPr>
          <p:cNvPicPr>
            <a:picLocks noChangeAspect="1"/>
          </p:cNvPicPr>
          <p:nvPr/>
        </p:nvPicPr>
        <p:blipFill>
          <a:blip r:embed="rId2"/>
          <a:stretch>
            <a:fillRect/>
          </a:stretch>
        </p:blipFill>
        <p:spPr>
          <a:xfrm>
            <a:off x="1907478" y="134471"/>
            <a:ext cx="8096493" cy="6368388"/>
          </a:xfrm>
          <a:prstGeom prst="rect">
            <a:avLst/>
          </a:prstGeom>
        </p:spPr>
      </p:pic>
    </p:spTree>
    <p:extLst>
      <p:ext uri="{BB962C8B-B14F-4D97-AF65-F5344CB8AC3E}">
        <p14:creationId xmlns:p14="http://schemas.microsoft.com/office/powerpoint/2010/main" val="41529248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FF70E6-7D8A-404C-8C72-2908722336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466EA2B-D98B-439F-A5FD-13472529339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0F7A7729-DF5A-46DF-AE69-84AB9058F8CD}"/>
              </a:ext>
            </a:extLst>
          </p:cNvPr>
          <p:cNvPicPr>
            <a:picLocks noChangeAspect="1"/>
          </p:cNvPicPr>
          <p:nvPr/>
        </p:nvPicPr>
        <p:blipFill>
          <a:blip r:embed="rId2"/>
          <a:stretch>
            <a:fillRect/>
          </a:stretch>
        </p:blipFill>
        <p:spPr>
          <a:xfrm>
            <a:off x="610743" y="220532"/>
            <a:ext cx="11062472" cy="6470724"/>
          </a:xfrm>
          <a:prstGeom prst="rect">
            <a:avLst/>
          </a:prstGeom>
        </p:spPr>
      </p:pic>
    </p:spTree>
    <p:extLst>
      <p:ext uri="{BB962C8B-B14F-4D97-AF65-F5344CB8AC3E}">
        <p14:creationId xmlns:p14="http://schemas.microsoft.com/office/powerpoint/2010/main" val="33436027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B6ED52-8A60-44B1-B066-F0F245C2BF2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AF625A3-FEF2-4B4B-A3FF-8E43F713FA8B}"/>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81D9D7C2-0B13-4020-AE03-4BE09F143AE5}"/>
              </a:ext>
            </a:extLst>
          </p:cNvPr>
          <p:cNvPicPr>
            <a:picLocks noChangeAspect="1"/>
          </p:cNvPicPr>
          <p:nvPr/>
        </p:nvPicPr>
        <p:blipFill>
          <a:blip r:embed="rId2"/>
          <a:stretch>
            <a:fillRect/>
          </a:stretch>
        </p:blipFill>
        <p:spPr>
          <a:xfrm>
            <a:off x="416755" y="593071"/>
            <a:ext cx="11358490" cy="5398939"/>
          </a:xfrm>
          <a:prstGeom prst="rect">
            <a:avLst/>
          </a:prstGeom>
        </p:spPr>
      </p:pic>
    </p:spTree>
    <p:extLst>
      <p:ext uri="{BB962C8B-B14F-4D97-AF65-F5344CB8AC3E}">
        <p14:creationId xmlns:p14="http://schemas.microsoft.com/office/powerpoint/2010/main" val="12325369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8D500A-241E-4451-BC9E-B1F645EA91C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6F78E71-A525-4732-8B00-9DB4971D47BE}"/>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DD421A32-1A80-48F8-AA73-14E7BF925467}"/>
              </a:ext>
            </a:extLst>
          </p:cNvPr>
          <p:cNvPicPr>
            <a:picLocks noChangeAspect="1"/>
          </p:cNvPicPr>
          <p:nvPr/>
        </p:nvPicPr>
        <p:blipFill>
          <a:blip r:embed="rId2"/>
          <a:stretch>
            <a:fillRect/>
          </a:stretch>
        </p:blipFill>
        <p:spPr>
          <a:xfrm>
            <a:off x="176182" y="575534"/>
            <a:ext cx="11792414" cy="5643151"/>
          </a:xfrm>
          <a:prstGeom prst="rect">
            <a:avLst/>
          </a:prstGeom>
        </p:spPr>
      </p:pic>
    </p:spTree>
    <p:extLst>
      <p:ext uri="{BB962C8B-B14F-4D97-AF65-F5344CB8AC3E}">
        <p14:creationId xmlns:p14="http://schemas.microsoft.com/office/powerpoint/2010/main" val="12795446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CA738D-B66E-426D-8A40-BC29F2BAA14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060CEF5-E704-4757-B561-443BF69A1E9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ABB22BF9-4AE5-495C-88C0-3961E4AAA958}"/>
              </a:ext>
            </a:extLst>
          </p:cNvPr>
          <p:cNvPicPr>
            <a:picLocks noChangeAspect="1"/>
          </p:cNvPicPr>
          <p:nvPr/>
        </p:nvPicPr>
        <p:blipFill>
          <a:blip r:embed="rId2"/>
          <a:stretch>
            <a:fillRect/>
          </a:stretch>
        </p:blipFill>
        <p:spPr>
          <a:xfrm>
            <a:off x="121849" y="764373"/>
            <a:ext cx="11948301" cy="5329254"/>
          </a:xfrm>
          <a:prstGeom prst="rect">
            <a:avLst/>
          </a:prstGeom>
        </p:spPr>
      </p:pic>
    </p:spTree>
    <p:extLst>
      <p:ext uri="{BB962C8B-B14F-4D97-AF65-F5344CB8AC3E}">
        <p14:creationId xmlns:p14="http://schemas.microsoft.com/office/powerpoint/2010/main" val="99594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562972-3449-42D1-8185-B4BEFD52AB44}"/>
              </a:ext>
            </a:extLst>
          </p:cNvPr>
          <p:cNvSpPr>
            <a:spLocks noGrp="1"/>
          </p:cNvSpPr>
          <p:nvPr>
            <p:ph type="title"/>
          </p:nvPr>
        </p:nvSpPr>
        <p:spPr/>
        <p:txBody>
          <a:bodyPr rtlCol="0"/>
          <a:lstStyle/>
          <a:p>
            <a:pPr rtl="0"/>
            <a:r>
              <a:rPr lang="ko-KR" altLang="en-US" dirty="0"/>
              <a:t>다루게 될 주요 알고리즘</a:t>
            </a:r>
            <a:endParaRPr lang="ko" dirty="0">
              <a:latin typeface="Malgun Gothic" panose="020B0503020000020004" pitchFamily="50" charset="-127"/>
              <a:ea typeface="Malgun Gothic" panose="020B0503020000020004" pitchFamily="50" charset="-127"/>
            </a:endParaRPr>
          </a:p>
        </p:txBody>
      </p:sp>
      <p:graphicFrame>
        <p:nvGraphicFramePr>
          <p:cNvPr id="4" name="내용 개체 틀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184901664"/>
              </p:ext>
            </p:extLst>
          </p:nvPr>
        </p:nvGraphicFramePr>
        <p:xfrm>
          <a:off x="581025" y="4306186"/>
          <a:ext cx="11029950" cy="1669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그림 4">
            <a:extLst>
              <a:ext uri="{FF2B5EF4-FFF2-40B4-BE49-F238E27FC236}">
                <a16:creationId xmlns:a16="http://schemas.microsoft.com/office/drawing/2014/main" id="{86A47A6B-D26B-41BE-832E-045D8EE445B0}"/>
              </a:ext>
            </a:extLst>
          </p:cNvPr>
          <p:cNvPicPr>
            <a:picLocks noChangeAspect="1"/>
          </p:cNvPicPr>
          <p:nvPr/>
        </p:nvPicPr>
        <p:blipFill>
          <a:blip r:embed="rId7"/>
          <a:stretch>
            <a:fillRect/>
          </a:stretch>
        </p:blipFill>
        <p:spPr>
          <a:xfrm>
            <a:off x="3619500" y="2098156"/>
            <a:ext cx="4953000" cy="1981200"/>
          </a:xfrm>
          <a:prstGeom prst="rect">
            <a:avLst/>
          </a:prstGeom>
        </p:spPr>
      </p:pic>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D359682-4A92-4684-8C8D-82523891A690}"/>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F9CCFF5D-9437-491B-AF39-6352FB228711}"/>
              </a:ext>
            </a:extLst>
          </p:cNvPr>
          <p:cNvPicPr>
            <a:picLocks noChangeAspect="1"/>
          </p:cNvPicPr>
          <p:nvPr/>
        </p:nvPicPr>
        <p:blipFill>
          <a:blip r:embed="rId2"/>
          <a:stretch>
            <a:fillRect/>
          </a:stretch>
        </p:blipFill>
        <p:spPr>
          <a:xfrm>
            <a:off x="1971675" y="1204912"/>
            <a:ext cx="8248650" cy="4448175"/>
          </a:xfrm>
          <a:prstGeom prst="rect">
            <a:avLst/>
          </a:prstGeom>
        </p:spPr>
      </p:pic>
    </p:spTree>
    <p:extLst>
      <p:ext uri="{BB962C8B-B14F-4D97-AF65-F5344CB8AC3E}">
        <p14:creationId xmlns:p14="http://schemas.microsoft.com/office/powerpoint/2010/main" val="34197446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4E27B-4DC8-4632-A532-2FD2CC51D41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F30A457-B5AF-4E6D-8C66-813660FD376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E465DCDA-07A8-4E07-BCAE-C0B1BD4A95B2}"/>
              </a:ext>
            </a:extLst>
          </p:cNvPr>
          <p:cNvPicPr>
            <a:picLocks noChangeAspect="1"/>
          </p:cNvPicPr>
          <p:nvPr/>
        </p:nvPicPr>
        <p:blipFill>
          <a:blip r:embed="rId2"/>
          <a:stretch>
            <a:fillRect/>
          </a:stretch>
        </p:blipFill>
        <p:spPr>
          <a:xfrm>
            <a:off x="295831" y="1011219"/>
            <a:ext cx="11510012" cy="4797910"/>
          </a:xfrm>
          <a:prstGeom prst="rect">
            <a:avLst/>
          </a:prstGeom>
        </p:spPr>
      </p:pic>
    </p:spTree>
    <p:extLst>
      <p:ext uri="{BB962C8B-B14F-4D97-AF65-F5344CB8AC3E}">
        <p14:creationId xmlns:p14="http://schemas.microsoft.com/office/powerpoint/2010/main" val="15490876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071203-6187-4570-A5C7-0435FEB24293}"/>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18E1366-A03A-4551-B4F0-4570014D403F}"/>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FC69651-978F-420D-B218-596151D84309}"/>
              </a:ext>
            </a:extLst>
          </p:cNvPr>
          <p:cNvPicPr>
            <a:picLocks noChangeAspect="1"/>
          </p:cNvPicPr>
          <p:nvPr/>
        </p:nvPicPr>
        <p:blipFill>
          <a:blip r:embed="rId2"/>
          <a:stretch>
            <a:fillRect/>
          </a:stretch>
        </p:blipFill>
        <p:spPr>
          <a:xfrm>
            <a:off x="315139" y="871369"/>
            <a:ext cx="11683296" cy="5169049"/>
          </a:xfrm>
          <a:prstGeom prst="rect">
            <a:avLst/>
          </a:prstGeom>
        </p:spPr>
      </p:pic>
    </p:spTree>
    <p:extLst>
      <p:ext uri="{BB962C8B-B14F-4D97-AF65-F5344CB8AC3E}">
        <p14:creationId xmlns:p14="http://schemas.microsoft.com/office/powerpoint/2010/main" val="7807288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5C3F5E-DABB-48ED-A79E-5B17A4E928A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7E253FE-961B-4ECC-A6FB-31027875CA9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4D852A1C-E503-475E-8B79-A7FA9FAF2D3E}"/>
              </a:ext>
            </a:extLst>
          </p:cNvPr>
          <p:cNvPicPr>
            <a:picLocks noChangeAspect="1"/>
          </p:cNvPicPr>
          <p:nvPr/>
        </p:nvPicPr>
        <p:blipFill>
          <a:blip r:embed="rId2"/>
          <a:stretch>
            <a:fillRect/>
          </a:stretch>
        </p:blipFill>
        <p:spPr>
          <a:xfrm>
            <a:off x="1628775" y="595312"/>
            <a:ext cx="8934450" cy="5667375"/>
          </a:xfrm>
          <a:prstGeom prst="rect">
            <a:avLst/>
          </a:prstGeom>
        </p:spPr>
      </p:pic>
    </p:spTree>
    <p:extLst>
      <p:ext uri="{BB962C8B-B14F-4D97-AF65-F5344CB8AC3E}">
        <p14:creationId xmlns:p14="http://schemas.microsoft.com/office/powerpoint/2010/main" val="132539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6A71A9-7945-432B-B082-E34665CA09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9E35234-12AE-485A-887D-4884EC0FB953}"/>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FB57310-0E3C-4FF5-BA40-AD1943F36F87}"/>
              </a:ext>
            </a:extLst>
          </p:cNvPr>
          <p:cNvPicPr>
            <a:picLocks noChangeAspect="1"/>
          </p:cNvPicPr>
          <p:nvPr/>
        </p:nvPicPr>
        <p:blipFill>
          <a:blip r:embed="rId2"/>
          <a:stretch>
            <a:fillRect/>
          </a:stretch>
        </p:blipFill>
        <p:spPr>
          <a:xfrm>
            <a:off x="703649" y="166744"/>
            <a:ext cx="10758624" cy="6508734"/>
          </a:xfrm>
          <a:prstGeom prst="rect">
            <a:avLst/>
          </a:prstGeom>
        </p:spPr>
      </p:pic>
    </p:spTree>
    <p:extLst>
      <p:ext uri="{BB962C8B-B14F-4D97-AF65-F5344CB8AC3E}">
        <p14:creationId xmlns:p14="http://schemas.microsoft.com/office/powerpoint/2010/main" val="32224940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C91B97-1626-4F64-B394-30F0923B69F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E4109F3-7A2E-45D1-935D-C2154D71844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887D1035-8CE5-4D41-AB7F-00C92F0CE4AF}"/>
              </a:ext>
            </a:extLst>
          </p:cNvPr>
          <p:cNvPicPr>
            <a:picLocks noChangeAspect="1"/>
          </p:cNvPicPr>
          <p:nvPr/>
        </p:nvPicPr>
        <p:blipFill>
          <a:blip r:embed="rId2"/>
          <a:stretch>
            <a:fillRect/>
          </a:stretch>
        </p:blipFill>
        <p:spPr>
          <a:xfrm>
            <a:off x="253456" y="134471"/>
            <a:ext cx="11596092" cy="6538874"/>
          </a:xfrm>
          <a:prstGeom prst="rect">
            <a:avLst/>
          </a:prstGeom>
        </p:spPr>
      </p:pic>
    </p:spTree>
    <p:extLst>
      <p:ext uri="{BB962C8B-B14F-4D97-AF65-F5344CB8AC3E}">
        <p14:creationId xmlns:p14="http://schemas.microsoft.com/office/powerpoint/2010/main" val="19595321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F338B4-FEE8-487D-9E1B-EFB192F7BA0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ABF69F0-B8C9-4620-8444-B49BE9AFB53E}"/>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A53BB2E-ADE3-4DE2-B6C9-471B20F0DA39}"/>
              </a:ext>
            </a:extLst>
          </p:cNvPr>
          <p:cNvPicPr>
            <a:picLocks noChangeAspect="1"/>
          </p:cNvPicPr>
          <p:nvPr/>
        </p:nvPicPr>
        <p:blipFill>
          <a:blip r:embed="rId2"/>
          <a:stretch>
            <a:fillRect/>
          </a:stretch>
        </p:blipFill>
        <p:spPr>
          <a:xfrm>
            <a:off x="272173" y="822960"/>
            <a:ext cx="11778579" cy="5270667"/>
          </a:xfrm>
          <a:prstGeom prst="rect">
            <a:avLst/>
          </a:prstGeom>
        </p:spPr>
      </p:pic>
    </p:spTree>
    <p:extLst>
      <p:ext uri="{BB962C8B-B14F-4D97-AF65-F5344CB8AC3E}">
        <p14:creationId xmlns:p14="http://schemas.microsoft.com/office/powerpoint/2010/main" val="20424130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871842-C2C0-4FA7-83D0-B4E4B36F2833}"/>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BBE2AF8-FC3E-45E1-9031-B4D26E549FAF}"/>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EB029DF-4E31-451D-9668-F02CBE015C99}"/>
              </a:ext>
            </a:extLst>
          </p:cNvPr>
          <p:cNvPicPr>
            <a:picLocks noChangeAspect="1"/>
          </p:cNvPicPr>
          <p:nvPr/>
        </p:nvPicPr>
        <p:blipFill>
          <a:blip r:embed="rId2"/>
          <a:stretch>
            <a:fillRect/>
          </a:stretch>
        </p:blipFill>
        <p:spPr>
          <a:xfrm>
            <a:off x="161093" y="1538344"/>
            <a:ext cx="11954239" cy="3808207"/>
          </a:xfrm>
          <a:prstGeom prst="rect">
            <a:avLst/>
          </a:prstGeom>
        </p:spPr>
      </p:pic>
    </p:spTree>
    <p:extLst>
      <p:ext uri="{BB962C8B-B14F-4D97-AF65-F5344CB8AC3E}">
        <p14:creationId xmlns:p14="http://schemas.microsoft.com/office/powerpoint/2010/main" val="26433224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1DC921-98B0-4C03-8246-9F3C38AFCDC3}"/>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A79FDC1C-345A-41F8-85A3-BE871142BFBE}"/>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AA8CE65-F10D-4DC5-81FD-277EBF23774B}"/>
              </a:ext>
            </a:extLst>
          </p:cNvPr>
          <p:cNvPicPr>
            <a:picLocks noChangeAspect="1"/>
          </p:cNvPicPr>
          <p:nvPr/>
        </p:nvPicPr>
        <p:blipFill>
          <a:blip r:embed="rId2"/>
          <a:stretch>
            <a:fillRect/>
          </a:stretch>
        </p:blipFill>
        <p:spPr>
          <a:xfrm>
            <a:off x="258443" y="118334"/>
            <a:ext cx="11698681" cy="6634698"/>
          </a:xfrm>
          <a:prstGeom prst="rect">
            <a:avLst/>
          </a:prstGeom>
        </p:spPr>
      </p:pic>
    </p:spTree>
    <p:extLst>
      <p:ext uri="{BB962C8B-B14F-4D97-AF65-F5344CB8AC3E}">
        <p14:creationId xmlns:p14="http://schemas.microsoft.com/office/powerpoint/2010/main" val="28734555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4B19B-0597-42AA-847F-BA8C36D5EB63}"/>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0EA6F00-9C0B-49FD-BF5F-75F910B5CFB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FA308DF-1555-4E70-906E-6FD9F4EE0EA3}"/>
              </a:ext>
            </a:extLst>
          </p:cNvPr>
          <p:cNvPicPr>
            <a:picLocks noChangeAspect="1"/>
          </p:cNvPicPr>
          <p:nvPr/>
        </p:nvPicPr>
        <p:blipFill>
          <a:blip r:embed="rId2"/>
          <a:stretch>
            <a:fillRect/>
          </a:stretch>
        </p:blipFill>
        <p:spPr>
          <a:xfrm>
            <a:off x="176003" y="764373"/>
            <a:ext cx="11839994" cy="5329254"/>
          </a:xfrm>
          <a:prstGeom prst="rect">
            <a:avLst/>
          </a:prstGeom>
        </p:spPr>
      </p:pic>
    </p:spTree>
    <p:extLst>
      <p:ext uri="{BB962C8B-B14F-4D97-AF65-F5344CB8AC3E}">
        <p14:creationId xmlns:p14="http://schemas.microsoft.com/office/powerpoint/2010/main" val="21327008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49B8CA-0637-4525-9939-D0637987144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A364F6D-C91E-4FB5-8DB8-9393612522E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EAD5F1B7-4227-4A08-8D7D-38A2908C93AE}"/>
              </a:ext>
            </a:extLst>
          </p:cNvPr>
          <p:cNvPicPr>
            <a:picLocks noChangeAspect="1"/>
          </p:cNvPicPr>
          <p:nvPr/>
        </p:nvPicPr>
        <p:blipFill>
          <a:blip r:embed="rId2"/>
          <a:stretch>
            <a:fillRect/>
          </a:stretch>
        </p:blipFill>
        <p:spPr>
          <a:xfrm>
            <a:off x="103579" y="639315"/>
            <a:ext cx="11984841" cy="5579369"/>
          </a:xfrm>
          <a:prstGeom prst="rect">
            <a:avLst/>
          </a:prstGeom>
        </p:spPr>
      </p:pic>
    </p:spTree>
    <p:extLst>
      <p:ext uri="{BB962C8B-B14F-4D97-AF65-F5344CB8AC3E}">
        <p14:creationId xmlns:p14="http://schemas.microsoft.com/office/powerpoint/2010/main" val="677970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B251B29-99E9-4BEE-8B79-91C62851D55A}"/>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9BD3D637-58B9-4270-96FD-5E66312E5924}"/>
              </a:ext>
            </a:extLst>
          </p:cNvPr>
          <p:cNvPicPr>
            <a:picLocks noChangeAspect="1"/>
          </p:cNvPicPr>
          <p:nvPr/>
        </p:nvPicPr>
        <p:blipFill>
          <a:blip r:embed="rId2"/>
          <a:stretch>
            <a:fillRect/>
          </a:stretch>
        </p:blipFill>
        <p:spPr>
          <a:xfrm>
            <a:off x="1885950" y="1909762"/>
            <a:ext cx="8420100" cy="3038475"/>
          </a:xfrm>
          <a:prstGeom prst="rect">
            <a:avLst/>
          </a:prstGeom>
        </p:spPr>
      </p:pic>
    </p:spTree>
    <p:extLst>
      <p:ext uri="{BB962C8B-B14F-4D97-AF65-F5344CB8AC3E}">
        <p14:creationId xmlns:p14="http://schemas.microsoft.com/office/powerpoint/2010/main" val="18330175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DA04EF-3D2E-4094-9E43-1EF80196DA4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04E4432-08D2-4306-ACBF-C86B3A7D757B}"/>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5847D27D-0BA7-4407-A0E4-A7FDECE62E41}"/>
              </a:ext>
            </a:extLst>
          </p:cNvPr>
          <p:cNvPicPr>
            <a:picLocks noChangeAspect="1"/>
          </p:cNvPicPr>
          <p:nvPr/>
        </p:nvPicPr>
        <p:blipFill>
          <a:blip r:embed="rId2"/>
          <a:stretch>
            <a:fillRect/>
          </a:stretch>
        </p:blipFill>
        <p:spPr>
          <a:xfrm>
            <a:off x="243682" y="1108037"/>
            <a:ext cx="11840265" cy="4695713"/>
          </a:xfrm>
          <a:prstGeom prst="rect">
            <a:avLst/>
          </a:prstGeom>
        </p:spPr>
      </p:pic>
    </p:spTree>
    <p:extLst>
      <p:ext uri="{BB962C8B-B14F-4D97-AF65-F5344CB8AC3E}">
        <p14:creationId xmlns:p14="http://schemas.microsoft.com/office/powerpoint/2010/main" val="29087174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B82995-423C-4EF1-9948-1070D48A737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6CFFB70-B93B-48B5-B248-BF731CE4809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2548518-56B5-4DEE-A22F-D9A9F6647383}"/>
              </a:ext>
            </a:extLst>
          </p:cNvPr>
          <p:cNvPicPr>
            <a:picLocks noChangeAspect="1"/>
          </p:cNvPicPr>
          <p:nvPr/>
        </p:nvPicPr>
        <p:blipFill>
          <a:blip r:embed="rId2"/>
          <a:stretch>
            <a:fillRect/>
          </a:stretch>
        </p:blipFill>
        <p:spPr>
          <a:xfrm>
            <a:off x="325045" y="1172584"/>
            <a:ext cx="11596939" cy="4534348"/>
          </a:xfrm>
          <a:prstGeom prst="rect">
            <a:avLst/>
          </a:prstGeom>
        </p:spPr>
      </p:pic>
      <p:sp>
        <p:nvSpPr>
          <p:cNvPr id="5" name="사각형: 둥근 모서리 4">
            <a:extLst>
              <a:ext uri="{FF2B5EF4-FFF2-40B4-BE49-F238E27FC236}">
                <a16:creationId xmlns:a16="http://schemas.microsoft.com/office/drawing/2014/main" id="{0CD97B58-3C41-44B1-AD2E-82322B2493A1}"/>
              </a:ext>
            </a:extLst>
          </p:cNvPr>
          <p:cNvSpPr/>
          <p:nvPr/>
        </p:nvSpPr>
        <p:spPr>
          <a:xfrm>
            <a:off x="0" y="3668358"/>
            <a:ext cx="2952975" cy="3189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208200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FE6646-C7DF-468F-AACD-063E1EE3C15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661E772-1AC1-411E-8BEC-9C48F55C33D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103B2A79-3DDF-4DBC-8BF7-2A0ECDA4EE20}"/>
              </a:ext>
            </a:extLst>
          </p:cNvPr>
          <p:cNvPicPr>
            <a:picLocks noChangeAspect="1"/>
          </p:cNvPicPr>
          <p:nvPr/>
        </p:nvPicPr>
        <p:blipFill>
          <a:blip r:embed="rId2"/>
          <a:stretch>
            <a:fillRect/>
          </a:stretch>
        </p:blipFill>
        <p:spPr>
          <a:xfrm>
            <a:off x="177711" y="968188"/>
            <a:ext cx="11836577" cy="4679577"/>
          </a:xfrm>
          <a:prstGeom prst="rect">
            <a:avLst/>
          </a:prstGeom>
        </p:spPr>
      </p:pic>
    </p:spTree>
    <p:extLst>
      <p:ext uri="{BB962C8B-B14F-4D97-AF65-F5344CB8AC3E}">
        <p14:creationId xmlns:p14="http://schemas.microsoft.com/office/powerpoint/2010/main" val="31705460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4EA1E8-2EB7-4296-8B33-8E01E815F8D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8CCAE27-A211-4730-8C13-68B1D8379235}"/>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A84732A2-9A67-4D88-9E3C-B7102665F9AF}"/>
              </a:ext>
            </a:extLst>
          </p:cNvPr>
          <p:cNvPicPr>
            <a:picLocks noChangeAspect="1"/>
          </p:cNvPicPr>
          <p:nvPr/>
        </p:nvPicPr>
        <p:blipFill rotWithShape="1">
          <a:blip r:embed="rId2"/>
          <a:srcRect l="7924" t="6360" r="2103" b="6607"/>
          <a:stretch/>
        </p:blipFill>
        <p:spPr>
          <a:xfrm>
            <a:off x="1866452" y="90003"/>
            <a:ext cx="8921327" cy="6628148"/>
          </a:xfrm>
          <a:prstGeom prst="rect">
            <a:avLst/>
          </a:prstGeom>
        </p:spPr>
      </p:pic>
      <p:sp>
        <p:nvSpPr>
          <p:cNvPr id="5" name="사각형: 둥근 모서리 4">
            <a:extLst>
              <a:ext uri="{FF2B5EF4-FFF2-40B4-BE49-F238E27FC236}">
                <a16:creationId xmlns:a16="http://schemas.microsoft.com/office/drawing/2014/main" id="{FF0DB9B9-5BA9-4F58-AC43-26382C6CE9DA}"/>
              </a:ext>
            </a:extLst>
          </p:cNvPr>
          <p:cNvSpPr/>
          <p:nvPr/>
        </p:nvSpPr>
        <p:spPr>
          <a:xfrm>
            <a:off x="10543660" y="4906068"/>
            <a:ext cx="1529379" cy="1812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38951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4EA1E8-2EB7-4296-8B33-8E01E815F8D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8CCAE27-A211-4730-8C13-68B1D8379235}"/>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FEE7447E-32D9-43BC-94E3-9BE3005ABAF5}"/>
              </a:ext>
            </a:extLst>
          </p:cNvPr>
          <p:cNvPicPr>
            <a:picLocks noChangeAspect="1"/>
          </p:cNvPicPr>
          <p:nvPr/>
        </p:nvPicPr>
        <p:blipFill>
          <a:blip r:embed="rId2"/>
          <a:stretch>
            <a:fillRect/>
          </a:stretch>
        </p:blipFill>
        <p:spPr>
          <a:xfrm>
            <a:off x="145774" y="1608268"/>
            <a:ext cx="11830139" cy="3619948"/>
          </a:xfrm>
          <a:prstGeom prst="rect">
            <a:avLst/>
          </a:prstGeom>
        </p:spPr>
      </p:pic>
    </p:spTree>
    <p:extLst>
      <p:ext uri="{BB962C8B-B14F-4D97-AF65-F5344CB8AC3E}">
        <p14:creationId xmlns:p14="http://schemas.microsoft.com/office/powerpoint/2010/main" val="6979621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78D228-6777-444C-B51F-C6F7B49BA22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7C02805-8D3A-4ECB-9CC2-0B685C8DE085}"/>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A655C3BE-8926-44B0-9F68-7CD1D7AD4D1C}"/>
              </a:ext>
            </a:extLst>
          </p:cNvPr>
          <p:cNvPicPr>
            <a:picLocks noChangeAspect="1"/>
          </p:cNvPicPr>
          <p:nvPr/>
        </p:nvPicPr>
        <p:blipFill>
          <a:blip r:embed="rId2"/>
          <a:stretch>
            <a:fillRect/>
          </a:stretch>
        </p:blipFill>
        <p:spPr>
          <a:xfrm>
            <a:off x="1552575" y="28575"/>
            <a:ext cx="9086850" cy="6800850"/>
          </a:xfrm>
          <a:prstGeom prst="rect">
            <a:avLst/>
          </a:prstGeom>
        </p:spPr>
      </p:pic>
    </p:spTree>
    <p:extLst>
      <p:ext uri="{BB962C8B-B14F-4D97-AF65-F5344CB8AC3E}">
        <p14:creationId xmlns:p14="http://schemas.microsoft.com/office/powerpoint/2010/main" val="28273762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E942AF-761C-4932-90F5-41FE48E9DC2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7B7936E-75E2-43A2-A914-B8BC50019BFD}"/>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7123263F-00B1-4F07-BDE7-14216B657397}"/>
              </a:ext>
            </a:extLst>
          </p:cNvPr>
          <p:cNvPicPr>
            <a:picLocks noChangeAspect="1"/>
          </p:cNvPicPr>
          <p:nvPr/>
        </p:nvPicPr>
        <p:blipFill>
          <a:blip r:embed="rId2"/>
          <a:stretch>
            <a:fillRect/>
          </a:stretch>
        </p:blipFill>
        <p:spPr>
          <a:xfrm>
            <a:off x="0" y="0"/>
            <a:ext cx="9001125" cy="2324100"/>
          </a:xfrm>
          <a:prstGeom prst="rect">
            <a:avLst/>
          </a:prstGeom>
        </p:spPr>
      </p:pic>
      <p:pic>
        <p:nvPicPr>
          <p:cNvPr id="5" name="그림 4">
            <a:extLst>
              <a:ext uri="{FF2B5EF4-FFF2-40B4-BE49-F238E27FC236}">
                <a16:creationId xmlns:a16="http://schemas.microsoft.com/office/drawing/2014/main" id="{0B8C62AB-5900-47B9-8996-D315151A6298}"/>
              </a:ext>
            </a:extLst>
          </p:cNvPr>
          <p:cNvPicPr>
            <a:picLocks noChangeAspect="1"/>
          </p:cNvPicPr>
          <p:nvPr/>
        </p:nvPicPr>
        <p:blipFill>
          <a:blip r:embed="rId3"/>
          <a:stretch>
            <a:fillRect/>
          </a:stretch>
        </p:blipFill>
        <p:spPr>
          <a:xfrm>
            <a:off x="2868839" y="1871831"/>
            <a:ext cx="9210620" cy="4954061"/>
          </a:xfrm>
          <a:prstGeom prst="rect">
            <a:avLst/>
          </a:prstGeom>
        </p:spPr>
      </p:pic>
    </p:spTree>
    <p:extLst>
      <p:ext uri="{BB962C8B-B14F-4D97-AF65-F5344CB8AC3E}">
        <p14:creationId xmlns:p14="http://schemas.microsoft.com/office/powerpoint/2010/main" val="3439219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668CCD-598B-442E-A9CC-8999397FE2D3}"/>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C06CB8C-E283-4C5D-B2B9-52A489F46BA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8EE5536D-C6E3-4739-90F5-553EDF71E4CA}"/>
              </a:ext>
            </a:extLst>
          </p:cNvPr>
          <p:cNvPicPr>
            <a:picLocks noChangeAspect="1"/>
          </p:cNvPicPr>
          <p:nvPr/>
        </p:nvPicPr>
        <p:blipFill>
          <a:blip r:embed="rId2"/>
          <a:stretch>
            <a:fillRect/>
          </a:stretch>
        </p:blipFill>
        <p:spPr>
          <a:xfrm>
            <a:off x="633252" y="112955"/>
            <a:ext cx="10872948" cy="6600192"/>
          </a:xfrm>
          <a:prstGeom prst="rect">
            <a:avLst/>
          </a:prstGeom>
        </p:spPr>
      </p:pic>
    </p:spTree>
    <p:extLst>
      <p:ext uri="{BB962C8B-B14F-4D97-AF65-F5344CB8AC3E}">
        <p14:creationId xmlns:p14="http://schemas.microsoft.com/office/powerpoint/2010/main" val="1273443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234674-BD2F-4DA4-9243-B747417C1E3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851511E-2D7F-4355-BFB4-9045C27832E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248596D-6EA6-42C6-87D2-0418DEF99475}"/>
              </a:ext>
            </a:extLst>
          </p:cNvPr>
          <p:cNvPicPr>
            <a:picLocks noChangeAspect="1"/>
          </p:cNvPicPr>
          <p:nvPr/>
        </p:nvPicPr>
        <p:blipFill>
          <a:blip r:embed="rId2"/>
          <a:stretch>
            <a:fillRect/>
          </a:stretch>
        </p:blipFill>
        <p:spPr>
          <a:xfrm>
            <a:off x="148382" y="1199478"/>
            <a:ext cx="11927077" cy="4470980"/>
          </a:xfrm>
          <a:prstGeom prst="rect">
            <a:avLst/>
          </a:prstGeom>
        </p:spPr>
      </p:pic>
    </p:spTree>
    <p:extLst>
      <p:ext uri="{BB962C8B-B14F-4D97-AF65-F5344CB8AC3E}">
        <p14:creationId xmlns:p14="http://schemas.microsoft.com/office/powerpoint/2010/main" val="7020014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53AE41-5597-41A9-85C0-9480F8310D7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825445F-CCAD-41F5-9F72-4D9025ACB455}"/>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7F2BAEFE-6F81-4DEE-8992-71C83EC12782}"/>
              </a:ext>
            </a:extLst>
          </p:cNvPr>
          <p:cNvPicPr>
            <a:picLocks noChangeAspect="1"/>
          </p:cNvPicPr>
          <p:nvPr/>
        </p:nvPicPr>
        <p:blipFill>
          <a:blip r:embed="rId2"/>
          <a:stretch>
            <a:fillRect/>
          </a:stretch>
        </p:blipFill>
        <p:spPr>
          <a:xfrm>
            <a:off x="374396" y="102198"/>
            <a:ext cx="11394470" cy="6625264"/>
          </a:xfrm>
          <a:prstGeom prst="rect">
            <a:avLst/>
          </a:prstGeom>
        </p:spPr>
      </p:pic>
    </p:spTree>
    <p:extLst>
      <p:ext uri="{BB962C8B-B14F-4D97-AF65-F5344CB8AC3E}">
        <p14:creationId xmlns:p14="http://schemas.microsoft.com/office/powerpoint/2010/main" val="280911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6B2C7CB-C294-4761-ABD7-647739FBD7C8}"/>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17BA1D57-0FCC-4839-BD8F-6E6BC9491DD8}"/>
              </a:ext>
            </a:extLst>
          </p:cNvPr>
          <p:cNvPicPr>
            <a:picLocks noChangeAspect="1"/>
          </p:cNvPicPr>
          <p:nvPr/>
        </p:nvPicPr>
        <p:blipFill>
          <a:blip r:embed="rId2"/>
          <a:stretch>
            <a:fillRect/>
          </a:stretch>
        </p:blipFill>
        <p:spPr>
          <a:xfrm>
            <a:off x="1909762" y="757237"/>
            <a:ext cx="8372475" cy="5343525"/>
          </a:xfrm>
          <a:prstGeom prst="rect">
            <a:avLst/>
          </a:prstGeom>
        </p:spPr>
      </p:pic>
    </p:spTree>
    <p:extLst>
      <p:ext uri="{BB962C8B-B14F-4D97-AF65-F5344CB8AC3E}">
        <p14:creationId xmlns:p14="http://schemas.microsoft.com/office/powerpoint/2010/main" val="4305332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035D7B-C3DC-4EF8-B486-60A6A61E760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9B57096-0C11-490C-A384-5E992CC04496}"/>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9F034D3-557E-462E-8517-2876590CC9B8}"/>
              </a:ext>
            </a:extLst>
          </p:cNvPr>
          <p:cNvPicPr>
            <a:picLocks noChangeAspect="1"/>
          </p:cNvPicPr>
          <p:nvPr/>
        </p:nvPicPr>
        <p:blipFill>
          <a:blip r:embed="rId2"/>
          <a:stretch>
            <a:fillRect/>
          </a:stretch>
        </p:blipFill>
        <p:spPr>
          <a:xfrm>
            <a:off x="457919" y="225911"/>
            <a:ext cx="11355876" cy="2388197"/>
          </a:xfrm>
          <a:prstGeom prst="rect">
            <a:avLst/>
          </a:prstGeom>
        </p:spPr>
      </p:pic>
      <p:pic>
        <p:nvPicPr>
          <p:cNvPr id="5" name="그림 4">
            <a:extLst>
              <a:ext uri="{FF2B5EF4-FFF2-40B4-BE49-F238E27FC236}">
                <a16:creationId xmlns:a16="http://schemas.microsoft.com/office/drawing/2014/main" id="{BF19FDD0-7444-4907-9402-F70B4B644008}"/>
              </a:ext>
            </a:extLst>
          </p:cNvPr>
          <p:cNvPicPr>
            <a:picLocks noChangeAspect="1"/>
          </p:cNvPicPr>
          <p:nvPr/>
        </p:nvPicPr>
        <p:blipFill>
          <a:blip r:embed="rId3"/>
          <a:stretch>
            <a:fillRect/>
          </a:stretch>
        </p:blipFill>
        <p:spPr>
          <a:xfrm>
            <a:off x="712905" y="2796988"/>
            <a:ext cx="10867701" cy="3947461"/>
          </a:xfrm>
          <a:prstGeom prst="rect">
            <a:avLst/>
          </a:prstGeom>
        </p:spPr>
      </p:pic>
    </p:spTree>
    <p:extLst>
      <p:ext uri="{BB962C8B-B14F-4D97-AF65-F5344CB8AC3E}">
        <p14:creationId xmlns:p14="http://schemas.microsoft.com/office/powerpoint/2010/main" val="42200236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376830-C1BB-409F-BFC3-DE629DC826D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C871C35-2FDB-428B-A195-E5E01503E831}"/>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08511C2C-11F1-4DC8-A3EB-10B2F7CFB536}"/>
              </a:ext>
            </a:extLst>
          </p:cNvPr>
          <p:cNvPicPr>
            <a:picLocks noChangeAspect="1"/>
          </p:cNvPicPr>
          <p:nvPr/>
        </p:nvPicPr>
        <p:blipFill>
          <a:blip r:embed="rId2"/>
          <a:stretch>
            <a:fillRect/>
          </a:stretch>
        </p:blipFill>
        <p:spPr>
          <a:xfrm>
            <a:off x="779422" y="96819"/>
            <a:ext cx="10473077" cy="6564032"/>
          </a:xfrm>
          <a:prstGeom prst="rect">
            <a:avLst/>
          </a:prstGeom>
        </p:spPr>
      </p:pic>
    </p:spTree>
    <p:extLst>
      <p:ext uri="{BB962C8B-B14F-4D97-AF65-F5344CB8AC3E}">
        <p14:creationId xmlns:p14="http://schemas.microsoft.com/office/powerpoint/2010/main" val="25642850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5A5381-ADC7-478A-8400-5095250B4782}"/>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CAEE08C2-F78B-4178-B7DE-E82235DD88DA}"/>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220E0A78-4D6F-4336-AE7F-274DFD848EB0}"/>
              </a:ext>
            </a:extLst>
          </p:cNvPr>
          <p:cNvPicPr>
            <a:picLocks noChangeAspect="1"/>
          </p:cNvPicPr>
          <p:nvPr/>
        </p:nvPicPr>
        <p:blipFill rotWithShape="1">
          <a:blip r:embed="rId2"/>
          <a:srcRect r="1160"/>
          <a:stretch/>
        </p:blipFill>
        <p:spPr>
          <a:xfrm>
            <a:off x="413944" y="64107"/>
            <a:ext cx="11495519" cy="4502514"/>
          </a:xfrm>
          <a:prstGeom prst="rect">
            <a:avLst/>
          </a:prstGeom>
        </p:spPr>
      </p:pic>
      <p:pic>
        <p:nvPicPr>
          <p:cNvPr id="5" name="그림 4">
            <a:extLst>
              <a:ext uri="{FF2B5EF4-FFF2-40B4-BE49-F238E27FC236}">
                <a16:creationId xmlns:a16="http://schemas.microsoft.com/office/drawing/2014/main" id="{352A3CBC-533E-4127-B4F1-3477A797F090}"/>
              </a:ext>
            </a:extLst>
          </p:cNvPr>
          <p:cNvPicPr>
            <a:picLocks noChangeAspect="1"/>
          </p:cNvPicPr>
          <p:nvPr/>
        </p:nvPicPr>
        <p:blipFill>
          <a:blip r:embed="rId3"/>
          <a:stretch>
            <a:fillRect/>
          </a:stretch>
        </p:blipFill>
        <p:spPr>
          <a:xfrm>
            <a:off x="441035" y="4566621"/>
            <a:ext cx="11441336" cy="1355377"/>
          </a:xfrm>
          <a:prstGeom prst="rect">
            <a:avLst/>
          </a:prstGeom>
        </p:spPr>
      </p:pic>
    </p:spTree>
    <p:extLst>
      <p:ext uri="{BB962C8B-B14F-4D97-AF65-F5344CB8AC3E}">
        <p14:creationId xmlns:p14="http://schemas.microsoft.com/office/powerpoint/2010/main" val="260608569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4CB10F-2D3B-4BD0-B1EB-578228849C0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9C5BB45-AC1D-4023-A7EB-A8D5038EDA1B}"/>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6F13701-4E0D-48B1-8809-C7DADFB18D01}"/>
              </a:ext>
            </a:extLst>
          </p:cNvPr>
          <p:cNvPicPr>
            <a:picLocks noChangeAspect="1"/>
          </p:cNvPicPr>
          <p:nvPr/>
        </p:nvPicPr>
        <p:blipFill>
          <a:blip r:embed="rId2"/>
          <a:stretch>
            <a:fillRect/>
          </a:stretch>
        </p:blipFill>
        <p:spPr>
          <a:xfrm>
            <a:off x="698249" y="59167"/>
            <a:ext cx="10683342" cy="6669645"/>
          </a:xfrm>
          <a:prstGeom prst="rect">
            <a:avLst/>
          </a:prstGeom>
        </p:spPr>
      </p:pic>
    </p:spTree>
    <p:extLst>
      <p:ext uri="{BB962C8B-B14F-4D97-AF65-F5344CB8AC3E}">
        <p14:creationId xmlns:p14="http://schemas.microsoft.com/office/powerpoint/2010/main" val="7799459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004F9E-8CF2-432E-952A-D2109D8EC4F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15987C8-18A5-4613-A6DF-CC0ABAD912BB}"/>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A0EF9E4-80F8-49C4-99F9-5E60483C46A1}"/>
              </a:ext>
            </a:extLst>
          </p:cNvPr>
          <p:cNvPicPr>
            <a:picLocks noChangeAspect="1"/>
          </p:cNvPicPr>
          <p:nvPr/>
        </p:nvPicPr>
        <p:blipFill>
          <a:blip r:embed="rId2"/>
          <a:stretch>
            <a:fillRect/>
          </a:stretch>
        </p:blipFill>
        <p:spPr>
          <a:xfrm>
            <a:off x="224179" y="505610"/>
            <a:ext cx="11722188" cy="5836100"/>
          </a:xfrm>
          <a:prstGeom prst="rect">
            <a:avLst/>
          </a:prstGeom>
        </p:spPr>
      </p:pic>
    </p:spTree>
    <p:extLst>
      <p:ext uri="{BB962C8B-B14F-4D97-AF65-F5344CB8AC3E}">
        <p14:creationId xmlns:p14="http://schemas.microsoft.com/office/powerpoint/2010/main" val="303033827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68FC82-FD66-4672-8B9B-E3CCB619B72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D6FCBCF-CD4F-4FC2-9FE9-E72BB1B99216}"/>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CD90210F-E819-44F7-A4B8-AF8BC43A767D}"/>
              </a:ext>
            </a:extLst>
          </p:cNvPr>
          <p:cNvPicPr>
            <a:picLocks noChangeAspect="1"/>
          </p:cNvPicPr>
          <p:nvPr/>
        </p:nvPicPr>
        <p:blipFill>
          <a:blip r:embed="rId2"/>
          <a:stretch>
            <a:fillRect/>
          </a:stretch>
        </p:blipFill>
        <p:spPr>
          <a:xfrm>
            <a:off x="438667" y="134471"/>
            <a:ext cx="11308684" cy="6585574"/>
          </a:xfrm>
          <a:prstGeom prst="rect">
            <a:avLst/>
          </a:prstGeom>
        </p:spPr>
      </p:pic>
    </p:spTree>
    <p:extLst>
      <p:ext uri="{BB962C8B-B14F-4D97-AF65-F5344CB8AC3E}">
        <p14:creationId xmlns:p14="http://schemas.microsoft.com/office/powerpoint/2010/main" val="240189687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DEC524-AF4D-467C-9CE9-54AE93C8669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AE9CE65-A2C7-4A0E-8907-D70C05E940A1}"/>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59839935-02E5-4318-9BEA-539CA7443D01}"/>
              </a:ext>
            </a:extLst>
          </p:cNvPr>
          <p:cNvPicPr>
            <a:picLocks noChangeAspect="1"/>
          </p:cNvPicPr>
          <p:nvPr/>
        </p:nvPicPr>
        <p:blipFill rotWithShape="1">
          <a:blip r:embed="rId2"/>
          <a:srcRect t="5015" b="1757"/>
          <a:stretch/>
        </p:blipFill>
        <p:spPr>
          <a:xfrm>
            <a:off x="840121" y="102198"/>
            <a:ext cx="10557606" cy="6642279"/>
          </a:xfrm>
          <a:prstGeom prst="rect">
            <a:avLst/>
          </a:prstGeom>
        </p:spPr>
      </p:pic>
    </p:spTree>
    <p:extLst>
      <p:ext uri="{BB962C8B-B14F-4D97-AF65-F5344CB8AC3E}">
        <p14:creationId xmlns:p14="http://schemas.microsoft.com/office/powerpoint/2010/main" val="9566798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DA68AA-7FA6-4271-83DD-7A86CB2A8C7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32411C9-FD2F-4E87-9829-26A4C2AD553F}"/>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5EB08DAA-33E9-48CC-A30E-B1F34E6EAEB2}"/>
              </a:ext>
            </a:extLst>
          </p:cNvPr>
          <p:cNvPicPr>
            <a:picLocks noChangeAspect="1"/>
          </p:cNvPicPr>
          <p:nvPr/>
        </p:nvPicPr>
        <p:blipFill>
          <a:blip r:embed="rId2"/>
          <a:stretch>
            <a:fillRect/>
          </a:stretch>
        </p:blipFill>
        <p:spPr>
          <a:xfrm>
            <a:off x="304856" y="100782"/>
            <a:ext cx="11582288" cy="2432644"/>
          </a:xfrm>
          <a:prstGeom prst="rect">
            <a:avLst/>
          </a:prstGeom>
        </p:spPr>
      </p:pic>
      <p:pic>
        <p:nvPicPr>
          <p:cNvPr id="5" name="그림 4">
            <a:extLst>
              <a:ext uri="{FF2B5EF4-FFF2-40B4-BE49-F238E27FC236}">
                <a16:creationId xmlns:a16="http://schemas.microsoft.com/office/drawing/2014/main" id="{81E33B33-5367-4ECB-90B4-A84568C5772C}"/>
              </a:ext>
            </a:extLst>
          </p:cNvPr>
          <p:cNvPicPr>
            <a:picLocks noChangeAspect="1"/>
          </p:cNvPicPr>
          <p:nvPr/>
        </p:nvPicPr>
        <p:blipFill>
          <a:blip r:embed="rId3"/>
          <a:stretch>
            <a:fillRect/>
          </a:stretch>
        </p:blipFill>
        <p:spPr>
          <a:xfrm>
            <a:off x="385564" y="2382792"/>
            <a:ext cx="11465893" cy="3986527"/>
          </a:xfrm>
          <a:prstGeom prst="rect">
            <a:avLst/>
          </a:prstGeom>
        </p:spPr>
      </p:pic>
    </p:spTree>
    <p:extLst>
      <p:ext uri="{BB962C8B-B14F-4D97-AF65-F5344CB8AC3E}">
        <p14:creationId xmlns:p14="http://schemas.microsoft.com/office/powerpoint/2010/main" val="3788629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E5CF2A-ED9A-4543-9228-666DD39CCDC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B7BC35D-0A68-4198-B561-63D91D81221B}"/>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1832E321-1359-425E-8055-75CA76EEBA79}"/>
              </a:ext>
            </a:extLst>
          </p:cNvPr>
          <p:cNvPicPr>
            <a:picLocks noChangeAspect="1"/>
          </p:cNvPicPr>
          <p:nvPr/>
        </p:nvPicPr>
        <p:blipFill>
          <a:blip r:embed="rId2"/>
          <a:stretch>
            <a:fillRect/>
          </a:stretch>
        </p:blipFill>
        <p:spPr>
          <a:xfrm>
            <a:off x="685800" y="76772"/>
            <a:ext cx="10820400" cy="6624254"/>
          </a:xfrm>
          <a:prstGeom prst="rect">
            <a:avLst/>
          </a:prstGeom>
        </p:spPr>
      </p:pic>
      <p:sp>
        <p:nvSpPr>
          <p:cNvPr id="5" name="사각형: 둥근 모서리 4">
            <a:extLst>
              <a:ext uri="{FF2B5EF4-FFF2-40B4-BE49-F238E27FC236}">
                <a16:creationId xmlns:a16="http://schemas.microsoft.com/office/drawing/2014/main" id="{A87E4A5F-038A-44DD-83E9-AB229008ADEA}"/>
              </a:ext>
            </a:extLst>
          </p:cNvPr>
          <p:cNvSpPr/>
          <p:nvPr/>
        </p:nvSpPr>
        <p:spPr>
          <a:xfrm>
            <a:off x="1914861" y="1748118"/>
            <a:ext cx="2554941" cy="3001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308537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BF146A-34AB-45A0-9530-D241489E8F4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435D2D5-4002-4EE5-A3EE-25A69197E45D}"/>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310DD7A6-C4EB-456F-9365-0F7ECB3ED5FA}"/>
              </a:ext>
            </a:extLst>
          </p:cNvPr>
          <p:cNvPicPr>
            <a:picLocks noChangeAspect="1"/>
          </p:cNvPicPr>
          <p:nvPr/>
        </p:nvPicPr>
        <p:blipFill>
          <a:blip r:embed="rId2"/>
          <a:stretch>
            <a:fillRect/>
          </a:stretch>
        </p:blipFill>
        <p:spPr>
          <a:xfrm>
            <a:off x="204394" y="125355"/>
            <a:ext cx="11862881" cy="6651963"/>
          </a:xfrm>
          <a:prstGeom prst="rect">
            <a:avLst/>
          </a:prstGeom>
        </p:spPr>
      </p:pic>
    </p:spTree>
    <p:extLst>
      <p:ext uri="{BB962C8B-B14F-4D97-AF65-F5344CB8AC3E}">
        <p14:creationId xmlns:p14="http://schemas.microsoft.com/office/powerpoint/2010/main" val="1335406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3900B47-0B17-4389-AC1C-6A79262996D2}"/>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1D031F82-9B10-4B8C-AA8E-1F1F90546B13}"/>
              </a:ext>
            </a:extLst>
          </p:cNvPr>
          <p:cNvPicPr>
            <a:picLocks noChangeAspect="1"/>
          </p:cNvPicPr>
          <p:nvPr/>
        </p:nvPicPr>
        <p:blipFill>
          <a:blip r:embed="rId2"/>
          <a:stretch>
            <a:fillRect/>
          </a:stretch>
        </p:blipFill>
        <p:spPr>
          <a:xfrm>
            <a:off x="1847850" y="676275"/>
            <a:ext cx="8496300" cy="2752725"/>
          </a:xfrm>
          <a:prstGeom prst="rect">
            <a:avLst/>
          </a:prstGeom>
        </p:spPr>
      </p:pic>
      <p:pic>
        <p:nvPicPr>
          <p:cNvPr id="6" name="그림 5">
            <a:extLst>
              <a:ext uri="{FF2B5EF4-FFF2-40B4-BE49-F238E27FC236}">
                <a16:creationId xmlns:a16="http://schemas.microsoft.com/office/drawing/2014/main" id="{4FCA01C8-02EF-4C52-B3F1-12346FB3DE3E}"/>
              </a:ext>
            </a:extLst>
          </p:cNvPr>
          <p:cNvPicPr>
            <a:picLocks noChangeAspect="1"/>
          </p:cNvPicPr>
          <p:nvPr/>
        </p:nvPicPr>
        <p:blipFill>
          <a:blip r:embed="rId3"/>
          <a:stretch>
            <a:fillRect/>
          </a:stretch>
        </p:blipFill>
        <p:spPr>
          <a:xfrm>
            <a:off x="2088965" y="3545958"/>
            <a:ext cx="8162925" cy="2228850"/>
          </a:xfrm>
          <a:prstGeom prst="rect">
            <a:avLst/>
          </a:prstGeom>
        </p:spPr>
      </p:pic>
    </p:spTree>
    <p:extLst>
      <p:ext uri="{BB962C8B-B14F-4D97-AF65-F5344CB8AC3E}">
        <p14:creationId xmlns:p14="http://schemas.microsoft.com/office/powerpoint/2010/main" val="4291585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EBFD7D-4B12-4E4C-9645-FD83C033496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7E28D82-145E-435E-A402-0DA4DB6B939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970BE3B-D4D9-4E88-BDEF-88D0F8F11342}"/>
              </a:ext>
            </a:extLst>
          </p:cNvPr>
          <p:cNvPicPr>
            <a:picLocks noChangeAspect="1"/>
          </p:cNvPicPr>
          <p:nvPr/>
        </p:nvPicPr>
        <p:blipFill>
          <a:blip r:embed="rId2"/>
          <a:stretch>
            <a:fillRect/>
          </a:stretch>
        </p:blipFill>
        <p:spPr>
          <a:xfrm>
            <a:off x="1226372" y="48042"/>
            <a:ext cx="9681881" cy="6722081"/>
          </a:xfrm>
          <a:prstGeom prst="rect">
            <a:avLst/>
          </a:prstGeom>
        </p:spPr>
      </p:pic>
    </p:spTree>
    <p:extLst>
      <p:ext uri="{BB962C8B-B14F-4D97-AF65-F5344CB8AC3E}">
        <p14:creationId xmlns:p14="http://schemas.microsoft.com/office/powerpoint/2010/main" val="40101973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3F684A-4F33-4A46-A8FA-B6FB212052B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A0338A8C-D2E6-4F18-86B7-D9B8D68F4963}"/>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4DFDA184-7776-4C28-BBBB-474FAAB51715}"/>
              </a:ext>
            </a:extLst>
          </p:cNvPr>
          <p:cNvPicPr>
            <a:picLocks noChangeAspect="1"/>
          </p:cNvPicPr>
          <p:nvPr/>
        </p:nvPicPr>
        <p:blipFill>
          <a:blip r:embed="rId2"/>
          <a:stretch>
            <a:fillRect/>
          </a:stretch>
        </p:blipFill>
        <p:spPr>
          <a:xfrm>
            <a:off x="141824" y="968188"/>
            <a:ext cx="11947394" cy="4937760"/>
          </a:xfrm>
          <a:prstGeom prst="rect">
            <a:avLst/>
          </a:prstGeom>
        </p:spPr>
      </p:pic>
    </p:spTree>
    <p:extLst>
      <p:ext uri="{BB962C8B-B14F-4D97-AF65-F5344CB8AC3E}">
        <p14:creationId xmlns:p14="http://schemas.microsoft.com/office/powerpoint/2010/main" val="12320700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93BF1-44C8-4DC5-B064-1459A7B81CE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A5ACF57-47CB-4C25-A8F4-E2FB3B1FBA7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EE8E618E-99F9-463F-AC5C-2F32881087A8}"/>
              </a:ext>
            </a:extLst>
          </p:cNvPr>
          <p:cNvPicPr>
            <a:picLocks noChangeAspect="1"/>
          </p:cNvPicPr>
          <p:nvPr/>
        </p:nvPicPr>
        <p:blipFill>
          <a:blip r:embed="rId2"/>
          <a:stretch>
            <a:fillRect/>
          </a:stretch>
        </p:blipFill>
        <p:spPr>
          <a:xfrm>
            <a:off x="877415" y="107577"/>
            <a:ext cx="10411816" cy="6626710"/>
          </a:xfrm>
          <a:prstGeom prst="rect">
            <a:avLst/>
          </a:prstGeom>
        </p:spPr>
      </p:pic>
      <p:sp>
        <p:nvSpPr>
          <p:cNvPr id="5" name="사각형: 둥근 모서리 4">
            <a:extLst>
              <a:ext uri="{FF2B5EF4-FFF2-40B4-BE49-F238E27FC236}">
                <a16:creationId xmlns:a16="http://schemas.microsoft.com/office/drawing/2014/main" id="{658943CD-E972-4D1F-9E32-8C115F79377C}"/>
              </a:ext>
            </a:extLst>
          </p:cNvPr>
          <p:cNvSpPr/>
          <p:nvPr/>
        </p:nvSpPr>
        <p:spPr>
          <a:xfrm>
            <a:off x="9937992" y="582328"/>
            <a:ext cx="1672815" cy="2323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843123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14035A-8A5F-4E28-8DD4-CCA093C7185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ADF76DE4-9591-4B23-9759-CB292B13BD4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FA25A26B-6F59-43EE-84AA-8FD5C31D41E6}"/>
              </a:ext>
            </a:extLst>
          </p:cNvPr>
          <p:cNvPicPr>
            <a:picLocks noChangeAspect="1"/>
          </p:cNvPicPr>
          <p:nvPr/>
        </p:nvPicPr>
        <p:blipFill>
          <a:blip r:embed="rId2"/>
          <a:stretch>
            <a:fillRect/>
          </a:stretch>
        </p:blipFill>
        <p:spPr>
          <a:xfrm>
            <a:off x="298418" y="1280160"/>
            <a:ext cx="11580653" cy="4292301"/>
          </a:xfrm>
          <a:prstGeom prst="rect">
            <a:avLst/>
          </a:prstGeom>
        </p:spPr>
      </p:pic>
    </p:spTree>
    <p:extLst>
      <p:ext uri="{BB962C8B-B14F-4D97-AF65-F5344CB8AC3E}">
        <p14:creationId xmlns:p14="http://schemas.microsoft.com/office/powerpoint/2010/main" val="14612223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BBE9A0-EE6C-4666-BC3C-53E978AEB21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A4FA3C2-CF46-48E5-832A-D3194907993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4467A31-E11D-411E-B57A-91F95A9F949E}"/>
              </a:ext>
            </a:extLst>
          </p:cNvPr>
          <p:cNvPicPr>
            <a:picLocks noChangeAspect="1"/>
          </p:cNvPicPr>
          <p:nvPr/>
        </p:nvPicPr>
        <p:blipFill>
          <a:blip r:embed="rId2"/>
          <a:stretch>
            <a:fillRect/>
          </a:stretch>
        </p:blipFill>
        <p:spPr>
          <a:xfrm>
            <a:off x="1825667" y="0"/>
            <a:ext cx="8540666" cy="6858000"/>
          </a:xfrm>
          <a:prstGeom prst="rect">
            <a:avLst/>
          </a:prstGeom>
        </p:spPr>
      </p:pic>
      <p:sp>
        <p:nvSpPr>
          <p:cNvPr id="5" name="사각형: 둥근 모서리 4">
            <a:extLst>
              <a:ext uri="{FF2B5EF4-FFF2-40B4-BE49-F238E27FC236}">
                <a16:creationId xmlns:a16="http://schemas.microsoft.com/office/drawing/2014/main" id="{85146F27-A22A-4639-BAE4-C6F3E95B0EBE}"/>
              </a:ext>
            </a:extLst>
          </p:cNvPr>
          <p:cNvSpPr/>
          <p:nvPr/>
        </p:nvSpPr>
        <p:spPr>
          <a:xfrm>
            <a:off x="9606212" y="973786"/>
            <a:ext cx="1382358" cy="645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11554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562AA4-3A3A-47D7-B69C-BE4FB11C1B5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20FAA4E-681E-4637-88C3-2E1944A16FC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FE990097-BF37-4508-8F7A-9EC50DF358D2}"/>
              </a:ext>
            </a:extLst>
          </p:cNvPr>
          <p:cNvPicPr>
            <a:picLocks noChangeAspect="1"/>
          </p:cNvPicPr>
          <p:nvPr/>
        </p:nvPicPr>
        <p:blipFill>
          <a:blip r:embed="rId2"/>
          <a:stretch>
            <a:fillRect/>
          </a:stretch>
        </p:blipFill>
        <p:spPr>
          <a:xfrm>
            <a:off x="681640" y="139849"/>
            <a:ext cx="10766739" cy="6540650"/>
          </a:xfrm>
          <a:prstGeom prst="rect">
            <a:avLst/>
          </a:prstGeom>
        </p:spPr>
      </p:pic>
    </p:spTree>
    <p:extLst>
      <p:ext uri="{BB962C8B-B14F-4D97-AF65-F5344CB8AC3E}">
        <p14:creationId xmlns:p14="http://schemas.microsoft.com/office/powerpoint/2010/main" val="1069555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4B2549-158A-4E02-A10E-B6FE409E484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C2959097-9891-43D9-9DCE-49A05A5B19E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6AA5BAB-F0C6-463A-802C-47B54C06E522}"/>
              </a:ext>
            </a:extLst>
          </p:cNvPr>
          <p:cNvPicPr>
            <a:picLocks noChangeAspect="1"/>
          </p:cNvPicPr>
          <p:nvPr/>
        </p:nvPicPr>
        <p:blipFill>
          <a:blip r:embed="rId2"/>
          <a:stretch>
            <a:fillRect/>
          </a:stretch>
        </p:blipFill>
        <p:spPr>
          <a:xfrm>
            <a:off x="2222046" y="0"/>
            <a:ext cx="7747907" cy="6858000"/>
          </a:xfrm>
          <a:prstGeom prst="rect">
            <a:avLst/>
          </a:prstGeom>
        </p:spPr>
      </p:pic>
    </p:spTree>
    <p:extLst>
      <p:ext uri="{BB962C8B-B14F-4D97-AF65-F5344CB8AC3E}">
        <p14:creationId xmlns:p14="http://schemas.microsoft.com/office/powerpoint/2010/main" val="16377577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22FF09-EC56-4A05-8C5F-CC9024F01D7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7E8AF35-3E58-4B8B-A87D-B73529B5BDA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324F02F-CA21-4CDA-9CAB-11AFD49CE3D9}"/>
              </a:ext>
            </a:extLst>
          </p:cNvPr>
          <p:cNvPicPr>
            <a:picLocks noChangeAspect="1"/>
          </p:cNvPicPr>
          <p:nvPr/>
        </p:nvPicPr>
        <p:blipFill>
          <a:blip r:embed="rId2"/>
          <a:stretch>
            <a:fillRect/>
          </a:stretch>
        </p:blipFill>
        <p:spPr>
          <a:xfrm>
            <a:off x="1448528" y="105457"/>
            <a:ext cx="9058275" cy="2352675"/>
          </a:xfrm>
          <a:prstGeom prst="rect">
            <a:avLst/>
          </a:prstGeom>
        </p:spPr>
      </p:pic>
      <p:pic>
        <p:nvPicPr>
          <p:cNvPr id="5" name="그림 4">
            <a:extLst>
              <a:ext uri="{FF2B5EF4-FFF2-40B4-BE49-F238E27FC236}">
                <a16:creationId xmlns:a16="http://schemas.microsoft.com/office/drawing/2014/main" id="{27DC3D0C-CB63-4FBF-A898-D131C9D1A9FB}"/>
              </a:ext>
            </a:extLst>
          </p:cNvPr>
          <p:cNvPicPr>
            <a:picLocks noChangeAspect="1"/>
          </p:cNvPicPr>
          <p:nvPr/>
        </p:nvPicPr>
        <p:blipFill>
          <a:blip r:embed="rId3"/>
          <a:stretch>
            <a:fillRect/>
          </a:stretch>
        </p:blipFill>
        <p:spPr>
          <a:xfrm>
            <a:off x="3159441" y="2037668"/>
            <a:ext cx="7343775" cy="4714875"/>
          </a:xfrm>
          <a:prstGeom prst="rect">
            <a:avLst/>
          </a:prstGeom>
        </p:spPr>
      </p:pic>
    </p:spTree>
    <p:extLst>
      <p:ext uri="{BB962C8B-B14F-4D97-AF65-F5344CB8AC3E}">
        <p14:creationId xmlns:p14="http://schemas.microsoft.com/office/powerpoint/2010/main" val="14365358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B0D98A-6D34-46C3-A88E-BC85ECC4526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87F103E-C11B-4F30-8040-0F2EA3CD5C11}"/>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75B63D97-FC29-4742-9271-8D293FCB4E69}"/>
              </a:ext>
            </a:extLst>
          </p:cNvPr>
          <p:cNvPicPr>
            <a:picLocks noChangeAspect="1"/>
          </p:cNvPicPr>
          <p:nvPr/>
        </p:nvPicPr>
        <p:blipFill>
          <a:blip r:embed="rId2"/>
          <a:stretch>
            <a:fillRect/>
          </a:stretch>
        </p:blipFill>
        <p:spPr>
          <a:xfrm>
            <a:off x="652707" y="2194560"/>
            <a:ext cx="10815434" cy="2452744"/>
          </a:xfrm>
          <a:prstGeom prst="rect">
            <a:avLst/>
          </a:prstGeom>
        </p:spPr>
      </p:pic>
    </p:spTree>
    <p:extLst>
      <p:ext uri="{BB962C8B-B14F-4D97-AF65-F5344CB8AC3E}">
        <p14:creationId xmlns:p14="http://schemas.microsoft.com/office/powerpoint/2010/main" val="28220549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45EA7A-9718-454E-8095-012917AA687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9E4EFEC-2A09-4C45-B02C-98A6B437BF81}"/>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FE592B70-7ABD-4C14-A0A3-8866CCFFD5D9}"/>
              </a:ext>
            </a:extLst>
          </p:cNvPr>
          <p:cNvPicPr>
            <a:picLocks noChangeAspect="1"/>
          </p:cNvPicPr>
          <p:nvPr/>
        </p:nvPicPr>
        <p:blipFill>
          <a:blip r:embed="rId2"/>
          <a:stretch>
            <a:fillRect/>
          </a:stretch>
        </p:blipFill>
        <p:spPr>
          <a:xfrm>
            <a:off x="763793" y="122917"/>
            <a:ext cx="10628555" cy="6589933"/>
          </a:xfrm>
          <a:prstGeom prst="rect">
            <a:avLst/>
          </a:prstGeom>
        </p:spPr>
      </p:pic>
    </p:spTree>
    <p:extLst>
      <p:ext uri="{BB962C8B-B14F-4D97-AF65-F5344CB8AC3E}">
        <p14:creationId xmlns:p14="http://schemas.microsoft.com/office/powerpoint/2010/main" val="989467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733687B-C889-4B39-9710-2C2DEF8A6D6A}"/>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38514D19-A47F-415D-A9C5-FA9809B2AEEB}"/>
              </a:ext>
            </a:extLst>
          </p:cNvPr>
          <p:cNvPicPr>
            <a:picLocks noChangeAspect="1"/>
          </p:cNvPicPr>
          <p:nvPr/>
        </p:nvPicPr>
        <p:blipFill>
          <a:blip r:embed="rId2"/>
          <a:stretch>
            <a:fillRect/>
          </a:stretch>
        </p:blipFill>
        <p:spPr>
          <a:xfrm>
            <a:off x="1962150" y="795337"/>
            <a:ext cx="8267700" cy="5267325"/>
          </a:xfrm>
          <a:prstGeom prst="rect">
            <a:avLst/>
          </a:prstGeom>
        </p:spPr>
      </p:pic>
    </p:spTree>
    <p:extLst>
      <p:ext uri="{BB962C8B-B14F-4D97-AF65-F5344CB8AC3E}">
        <p14:creationId xmlns:p14="http://schemas.microsoft.com/office/powerpoint/2010/main" val="4260523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DD445EE-58A9-4E15-AD22-6FDC920C36B0}"/>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639C6041-6DDA-455B-95B7-946F63A48C35}"/>
              </a:ext>
            </a:extLst>
          </p:cNvPr>
          <p:cNvPicPr>
            <a:picLocks noChangeAspect="1"/>
          </p:cNvPicPr>
          <p:nvPr/>
        </p:nvPicPr>
        <p:blipFill>
          <a:blip r:embed="rId2"/>
          <a:stretch>
            <a:fillRect/>
          </a:stretch>
        </p:blipFill>
        <p:spPr>
          <a:xfrm>
            <a:off x="1971675" y="1195387"/>
            <a:ext cx="8248650" cy="4467225"/>
          </a:xfrm>
          <a:prstGeom prst="rect">
            <a:avLst/>
          </a:prstGeom>
        </p:spPr>
      </p:pic>
    </p:spTree>
    <p:extLst>
      <p:ext uri="{BB962C8B-B14F-4D97-AF65-F5344CB8AC3E}">
        <p14:creationId xmlns:p14="http://schemas.microsoft.com/office/powerpoint/2010/main" val="105298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EDB8EE4-C719-48AA-A98D-03181BC4FD3E}"/>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C284A8E1-EDED-4C8C-A2F3-F529B5361BB7}"/>
              </a:ext>
            </a:extLst>
          </p:cNvPr>
          <p:cNvPicPr>
            <a:picLocks noChangeAspect="1"/>
          </p:cNvPicPr>
          <p:nvPr/>
        </p:nvPicPr>
        <p:blipFill>
          <a:blip r:embed="rId2"/>
          <a:stretch>
            <a:fillRect/>
          </a:stretch>
        </p:blipFill>
        <p:spPr>
          <a:xfrm>
            <a:off x="1938337" y="681037"/>
            <a:ext cx="8315325" cy="5495925"/>
          </a:xfrm>
          <a:prstGeom prst="rect">
            <a:avLst/>
          </a:prstGeom>
        </p:spPr>
      </p:pic>
    </p:spTree>
    <p:extLst>
      <p:ext uri="{BB962C8B-B14F-4D97-AF65-F5344CB8AC3E}">
        <p14:creationId xmlns:p14="http://schemas.microsoft.com/office/powerpoint/2010/main" val="2806597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BBF8DF9-EE0E-4C5F-9D00-E632B07B0A3A}"/>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0558B2B7-DB7F-49DD-B9A8-DE9614254396}"/>
              </a:ext>
            </a:extLst>
          </p:cNvPr>
          <p:cNvPicPr>
            <a:picLocks noChangeAspect="1"/>
          </p:cNvPicPr>
          <p:nvPr/>
        </p:nvPicPr>
        <p:blipFill>
          <a:blip r:embed="rId2"/>
          <a:stretch>
            <a:fillRect/>
          </a:stretch>
        </p:blipFill>
        <p:spPr>
          <a:xfrm>
            <a:off x="2014537" y="2009775"/>
            <a:ext cx="8162925" cy="2838450"/>
          </a:xfrm>
          <a:prstGeom prst="rect">
            <a:avLst/>
          </a:prstGeom>
        </p:spPr>
      </p:pic>
    </p:spTree>
    <p:extLst>
      <p:ext uri="{BB962C8B-B14F-4D97-AF65-F5344CB8AC3E}">
        <p14:creationId xmlns:p14="http://schemas.microsoft.com/office/powerpoint/2010/main" val="4210228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995B8BC-A407-4C9A-AE9D-560FED87285B}"/>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FAE38676-0C95-40E2-B382-2B6AE6FB55EE}"/>
              </a:ext>
            </a:extLst>
          </p:cNvPr>
          <p:cNvPicPr>
            <a:picLocks noChangeAspect="1"/>
          </p:cNvPicPr>
          <p:nvPr/>
        </p:nvPicPr>
        <p:blipFill>
          <a:blip r:embed="rId2"/>
          <a:stretch>
            <a:fillRect/>
          </a:stretch>
        </p:blipFill>
        <p:spPr>
          <a:xfrm>
            <a:off x="2024062" y="747014"/>
            <a:ext cx="8143875" cy="5676900"/>
          </a:xfrm>
          <a:prstGeom prst="rect">
            <a:avLst/>
          </a:prstGeom>
        </p:spPr>
      </p:pic>
    </p:spTree>
    <p:extLst>
      <p:ext uri="{BB962C8B-B14F-4D97-AF65-F5344CB8AC3E}">
        <p14:creationId xmlns:p14="http://schemas.microsoft.com/office/powerpoint/2010/main" val="2180893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BB437DA-AD9F-4D7F-9676-C8E27CF088C4}"/>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33664218-46D3-40F4-8620-67CFC2C07AF5}"/>
              </a:ext>
            </a:extLst>
          </p:cNvPr>
          <p:cNvPicPr>
            <a:picLocks noChangeAspect="1"/>
          </p:cNvPicPr>
          <p:nvPr/>
        </p:nvPicPr>
        <p:blipFill>
          <a:blip r:embed="rId2"/>
          <a:stretch>
            <a:fillRect/>
          </a:stretch>
        </p:blipFill>
        <p:spPr>
          <a:xfrm>
            <a:off x="1947862" y="2366962"/>
            <a:ext cx="8296275" cy="2124075"/>
          </a:xfrm>
          <a:prstGeom prst="rect">
            <a:avLst/>
          </a:prstGeom>
        </p:spPr>
      </p:pic>
    </p:spTree>
    <p:extLst>
      <p:ext uri="{BB962C8B-B14F-4D97-AF65-F5344CB8AC3E}">
        <p14:creationId xmlns:p14="http://schemas.microsoft.com/office/powerpoint/2010/main" val="2425026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5746E8-D2E0-4C73-953F-27A4F4ED062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B05ECEE-A42A-45AE-9E8E-E55546CB61F3}"/>
              </a:ext>
            </a:extLst>
          </p:cNvPr>
          <p:cNvSpPr>
            <a:spLocks noGrp="1"/>
          </p:cNvSpPr>
          <p:nvPr>
            <p:ph idx="1"/>
          </p:nvPr>
        </p:nvSpPr>
        <p:spPr/>
        <p:txBody>
          <a:bodyPr/>
          <a:lstStyle/>
          <a:p>
            <a:endParaRPr lang="ko-KR" altLang="en-US"/>
          </a:p>
        </p:txBody>
      </p:sp>
      <p:sp>
        <p:nvSpPr>
          <p:cNvPr id="4" name="날짜 개체 틀 3">
            <a:extLst>
              <a:ext uri="{FF2B5EF4-FFF2-40B4-BE49-F238E27FC236}">
                <a16:creationId xmlns:a16="http://schemas.microsoft.com/office/drawing/2014/main" id="{2A5C29C7-35D3-42F2-9EF7-A8700E44684F}"/>
              </a:ext>
            </a:extLst>
          </p:cNvPr>
          <p:cNvSpPr>
            <a:spLocks noGrp="1"/>
          </p:cNvSpPr>
          <p:nvPr>
            <p:ph type="dt" sz="half" idx="10"/>
          </p:nvPr>
        </p:nvSpPr>
        <p:spPr/>
        <p:txBody>
          <a:bodyPr/>
          <a:lstStyle/>
          <a:p>
            <a:fld id="{4500B84B-3C5C-49DE-A4B3-1562819E64F9}" type="datetime1">
              <a:rPr lang="ko-KR" altLang="en-US" smtClean="0"/>
              <a:t>2021-12-17</a:t>
            </a:fld>
            <a:endParaRPr lang="en-US" dirty="0"/>
          </a:p>
        </p:txBody>
      </p:sp>
    </p:spTree>
    <p:extLst>
      <p:ext uri="{BB962C8B-B14F-4D97-AF65-F5344CB8AC3E}">
        <p14:creationId xmlns:p14="http://schemas.microsoft.com/office/powerpoint/2010/main" val="2629296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4D715AC-5B05-435F-8715-967210B4EC96}"/>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63053DE6-38E2-4517-A7EC-680C17691823}"/>
              </a:ext>
            </a:extLst>
          </p:cNvPr>
          <p:cNvPicPr>
            <a:picLocks noChangeAspect="1"/>
          </p:cNvPicPr>
          <p:nvPr/>
        </p:nvPicPr>
        <p:blipFill>
          <a:blip r:embed="rId2"/>
          <a:stretch>
            <a:fillRect/>
          </a:stretch>
        </p:blipFill>
        <p:spPr>
          <a:xfrm>
            <a:off x="1866900" y="1681162"/>
            <a:ext cx="8458200" cy="3495675"/>
          </a:xfrm>
          <a:prstGeom prst="rect">
            <a:avLst/>
          </a:prstGeom>
        </p:spPr>
      </p:pic>
      <p:pic>
        <p:nvPicPr>
          <p:cNvPr id="6" name="그림 5">
            <a:extLst>
              <a:ext uri="{FF2B5EF4-FFF2-40B4-BE49-F238E27FC236}">
                <a16:creationId xmlns:a16="http://schemas.microsoft.com/office/drawing/2014/main" id="{0BB2F12A-BC75-4591-87C5-AE5FF5173F09}"/>
              </a:ext>
            </a:extLst>
          </p:cNvPr>
          <p:cNvPicPr>
            <a:picLocks noChangeAspect="1"/>
          </p:cNvPicPr>
          <p:nvPr/>
        </p:nvPicPr>
        <p:blipFill>
          <a:blip r:embed="rId3"/>
          <a:stretch>
            <a:fillRect/>
          </a:stretch>
        </p:blipFill>
        <p:spPr>
          <a:xfrm>
            <a:off x="1982418" y="5059991"/>
            <a:ext cx="6696075" cy="438150"/>
          </a:xfrm>
          <a:prstGeom prst="rect">
            <a:avLst/>
          </a:prstGeom>
        </p:spPr>
      </p:pic>
    </p:spTree>
    <p:extLst>
      <p:ext uri="{BB962C8B-B14F-4D97-AF65-F5344CB8AC3E}">
        <p14:creationId xmlns:p14="http://schemas.microsoft.com/office/powerpoint/2010/main" val="303135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56614A2-BD51-4341-A8B7-F0D1C341ADA8}"/>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3596847F-B1FF-4E9D-B6D0-E798A97FB965}"/>
              </a:ext>
            </a:extLst>
          </p:cNvPr>
          <p:cNvPicPr>
            <a:picLocks noChangeAspect="1"/>
          </p:cNvPicPr>
          <p:nvPr/>
        </p:nvPicPr>
        <p:blipFill>
          <a:blip r:embed="rId2"/>
          <a:stretch>
            <a:fillRect/>
          </a:stretch>
        </p:blipFill>
        <p:spPr>
          <a:xfrm>
            <a:off x="2005012" y="715261"/>
            <a:ext cx="8181975" cy="5810250"/>
          </a:xfrm>
          <a:prstGeom prst="rect">
            <a:avLst/>
          </a:prstGeom>
        </p:spPr>
      </p:pic>
    </p:spTree>
    <p:extLst>
      <p:ext uri="{BB962C8B-B14F-4D97-AF65-F5344CB8AC3E}">
        <p14:creationId xmlns:p14="http://schemas.microsoft.com/office/powerpoint/2010/main" val="1692190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2E61BD0-FD0D-467A-8241-8AF26C3AAC9E}"/>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F544275A-5064-41A9-B08E-DFD17C03AC9A}"/>
              </a:ext>
            </a:extLst>
          </p:cNvPr>
          <p:cNvPicPr>
            <a:picLocks noChangeAspect="1"/>
          </p:cNvPicPr>
          <p:nvPr/>
        </p:nvPicPr>
        <p:blipFill>
          <a:blip r:embed="rId2"/>
          <a:stretch>
            <a:fillRect/>
          </a:stretch>
        </p:blipFill>
        <p:spPr>
          <a:xfrm>
            <a:off x="2264735" y="577506"/>
            <a:ext cx="7846828" cy="6242393"/>
          </a:xfrm>
          <a:prstGeom prst="rect">
            <a:avLst/>
          </a:prstGeom>
        </p:spPr>
      </p:pic>
    </p:spTree>
    <p:extLst>
      <p:ext uri="{BB962C8B-B14F-4D97-AF65-F5344CB8AC3E}">
        <p14:creationId xmlns:p14="http://schemas.microsoft.com/office/powerpoint/2010/main" val="3159129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7934A45-E2D3-4EB3-885A-848F0EF4A4C8}"/>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8ECE8908-28D3-4D23-99E0-16AEAA225935}"/>
              </a:ext>
            </a:extLst>
          </p:cNvPr>
          <p:cNvPicPr>
            <a:picLocks noChangeAspect="1"/>
          </p:cNvPicPr>
          <p:nvPr/>
        </p:nvPicPr>
        <p:blipFill>
          <a:blip r:embed="rId2"/>
          <a:stretch>
            <a:fillRect/>
          </a:stretch>
        </p:blipFill>
        <p:spPr>
          <a:xfrm>
            <a:off x="1847850" y="1057275"/>
            <a:ext cx="8496300" cy="4743450"/>
          </a:xfrm>
          <a:prstGeom prst="rect">
            <a:avLst/>
          </a:prstGeom>
        </p:spPr>
      </p:pic>
    </p:spTree>
    <p:extLst>
      <p:ext uri="{BB962C8B-B14F-4D97-AF65-F5344CB8AC3E}">
        <p14:creationId xmlns:p14="http://schemas.microsoft.com/office/powerpoint/2010/main" val="2390459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A4DA725-5278-452E-8D8C-6801DE1F42BC}"/>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271F9797-D8E4-499C-BFE1-92D90FB4B608}"/>
              </a:ext>
            </a:extLst>
          </p:cNvPr>
          <p:cNvPicPr>
            <a:picLocks noChangeAspect="1"/>
          </p:cNvPicPr>
          <p:nvPr/>
        </p:nvPicPr>
        <p:blipFill>
          <a:blip r:embed="rId2"/>
          <a:stretch>
            <a:fillRect/>
          </a:stretch>
        </p:blipFill>
        <p:spPr>
          <a:xfrm>
            <a:off x="1876425" y="1562100"/>
            <a:ext cx="8439150" cy="3733800"/>
          </a:xfrm>
          <a:prstGeom prst="rect">
            <a:avLst/>
          </a:prstGeom>
        </p:spPr>
      </p:pic>
    </p:spTree>
    <p:extLst>
      <p:ext uri="{BB962C8B-B14F-4D97-AF65-F5344CB8AC3E}">
        <p14:creationId xmlns:p14="http://schemas.microsoft.com/office/powerpoint/2010/main" val="2694171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A0C4BA3-F9FE-4054-89F2-23D835E2CED3}"/>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47D3EBDC-48E9-4780-A3ED-2F9AF9B85D14}"/>
              </a:ext>
            </a:extLst>
          </p:cNvPr>
          <p:cNvPicPr>
            <a:picLocks noChangeAspect="1"/>
          </p:cNvPicPr>
          <p:nvPr/>
        </p:nvPicPr>
        <p:blipFill>
          <a:blip r:embed="rId2"/>
          <a:stretch>
            <a:fillRect/>
          </a:stretch>
        </p:blipFill>
        <p:spPr>
          <a:xfrm>
            <a:off x="1976437" y="2152650"/>
            <a:ext cx="8239125" cy="2552700"/>
          </a:xfrm>
          <a:prstGeom prst="rect">
            <a:avLst/>
          </a:prstGeom>
        </p:spPr>
      </p:pic>
    </p:spTree>
    <p:extLst>
      <p:ext uri="{BB962C8B-B14F-4D97-AF65-F5344CB8AC3E}">
        <p14:creationId xmlns:p14="http://schemas.microsoft.com/office/powerpoint/2010/main" val="327054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54ED06D-DBD1-4AB8-9B32-A7A09580FA18}"/>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6" name="그림 5">
            <a:extLst>
              <a:ext uri="{FF2B5EF4-FFF2-40B4-BE49-F238E27FC236}">
                <a16:creationId xmlns:a16="http://schemas.microsoft.com/office/drawing/2014/main" id="{4082BBC8-B579-4651-8694-FC553D0A7DAA}"/>
              </a:ext>
            </a:extLst>
          </p:cNvPr>
          <p:cNvPicPr>
            <a:picLocks noChangeAspect="1"/>
          </p:cNvPicPr>
          <p:nvPr/>
        </p:nvPicPr>
        <p:blipFill>
          <a:blip r:embed="rId2"/>
          <a:stretch>
            <a:fillRect/>
          </a:stretch>
        </p:blipFill>
        <p:spPr>
          <a:xfrm>
            <a:off x="2463257" y="664686"/>
            <a:ext cx="7265485" cy="6124353"/>
          </a:xfrm>
          <a:prstGeom prst="rect">
            <a:avLst/>
          </a:prstGeom>
        </p:spPr>
      </p:pic>
    </p:spTree>
    <p:extLst>
      <p:ext uri="{BB962C8B-B14F-4D97-AF65-F5344CB8AC3E}">
        <p14:creationId xmlns:p14="http://schemas.microsoft.com/office/powerpoint/2010/main" val="182517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6B1BB4F-0626-4463-82D9-03B809DD404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4DD95C56-672D-4902-AEA3-79A96AB77851}"/>
              </a:ext>
            </a:extLst>
          </p:cNvPr>
          <p:cNvPicPr>
            <a:picLocks noChangeAspect="1"/>
          </p:cNvPicPr>
          <p:nvPr/>
        </p:nvPicPr>
        <p:blipFill>
          <a:blip r:embed="rId2"/>
          <a:stretch>
            <a:fillRect/>
          </a:stretch>
        </p:blipFill>
        <p:spPr>
          <a:xfrm>
            <a:off x="2009775" y="1002451"/>
            <a:ext cx="8172450" cy="1514475"/>
          </a:xfrm>
          <a:prstGeom prst="rect">
            <a:avLst/>
          </a:prstGeom>
        </p:spPr>
      </p:pic>
      <p:pic>
        <p:nvPicPr>
          <p:cNvPr id="6" name="그림 5">
            <a:extLst>
              <a:ext uri="{FF2B5EF4-FFF2-40B4-BE49-F238E27FC236}">
                <a16:creationId xmlns:a16="http://schemas.microsoft.com/office/drawing/2014/main" id="{059E5A0D-66C9-4C33-87BB-561206EBD744}"/>
              </a:ext>
            </a:extLst>
          </p:cNvPr>
          <p:cNvPicPr>
            <a:picLocks noChangeAspect="1"/>
          </p:cNvPicPr>
          <p:nvPr/>
        </p:nvPicPr>
        <p:blipFill>
          <a:blip r:embed="rId3"/>
          <a:stretch>
            <a:fillRect/>
          </a:stretch>
        </p:blipFill>
        <p:spPr>
          <a:xfrm>
            <a:off x="2076450" y="2538192"/>
            <a:ext cx="8105775" cy="2762250"/>
          </a:xfrm>
          <a:prstGeom prst="rect">
            <a:avLst/>
          </a:prstGeom>
        </p:spPr>
      </p:pic>
    </p:spTree>
    <p:extLst>
      <p:ext uri="{BB962C8B-B14F-4D97-AF65-F5344CB8AC3E}">
        <p14:creationId xmlns:p14="http://schemas.microsoft.com/office/powerpoint/2010/main" val="3971546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6B1BB4F-0626-4463-82D9-03B809DD404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7582B196-6422-4E9D-9BCB-5E9068E03976}"/>
              </a:ext>
            </a:extLst>
          </p:cNvPr>
          <p:cNvPicPr>
            <a:picLocks noChangeAspect="1"/>
          </p:cNvPicPr>
          <p:nvPr/>
        </p:nvPicPr>
        <p:blipFill>
          <a:blip r:embed="rId2"/>
          <a:stretch>
            <a:fillRect/>
          </a:stretch>
        </p:blipFill>
        <p:spPr>
          <a:xfrm>
            <a:off x="2033587" y="1414462"/>
            <a:ext cx="8124825" cy="4029075"/>
          </a:xfrm>
          <a:prstGeom prst="rect">
            <a:avLst/>
          </a:prstGeom>
        </p:spPr>
      </p:pic>
    </p:spTree>
    <p:extLst>
      <p:ext uri="{BB962C8B-B14F-4D97-AF65-F5344CB8AC3E}">
        <p14:creationId xmlns:p14="http://schemas.microsoft.com/office/powerpoint/2010/main" val="2800143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C53FF36-DE75-43A9-A537-E68D0F5DF2C6}"/>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2BF486A5-985A-4C78-942E-40BCC2B3F8C8}"/>
              </a:ext>
            </a:extLst>
          </p:cNvPr>
          <p:cNvPicPr>
            <a:picLocks noChangeAspect="1"/>
          </p:cNvPicPr>
          <p:nvPr/>
        </p:nvPicPr>
        <p:blipFill>
          <a:blip r:embed="rId2"/>
          <a:stretch>
            <a:fillRect/>
          </a:stretch>
        </p:blipFill>
        <p:spPr>
          <a:xfrm>
            <a:off x="1981200" y="1171575"/>
            <a:ext cx="8229600" cy="4514850"/>
          </a:xfrm>
          <a:prstGeom prst="rect">
            <a:avLst/>
          </a:prstGeom>
        </p:spPr>
      </p:pic>
    </p:spTree>
    <p:extLst>
      <p:ext uri="{BB962C8B-B14F-4D97-AF65-F5344CB8AC3E}">
        <p14:creationId xmlns:p14="http://schemas.microsoft.com/office/powerpoint/2010/main" val="2698027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929F606-1411-4490-99DA-792CFF6505BB}"/>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9BF1B513-4E26-4635-BB36-F82A2B4B463E}"/>
              </a:ext>
            </a:extLst>
          </p:cNvPr>
          <p:cNvPicPr>
            <a:picLocks noChangeAspect="1"/>
          </p:cNvPicPr>
          <p:nvPr/>
        </p:nvPicPr>
        <p:blipFill>
          <a:blip r:embed="rId2"/>
          <a:stretch>
            <a:fillRect/>
          </a:stretch>
        </p:blipFill>
        <p:spPr>
          <a:xfrm>
            <a:off x="8090158" y="719137"/>
            <a:ext cx="3667125" cy="5419725"/>
          </a:xfrm>
          <a:prstGeom prst="rect">
            <a:avLst/>
          </a:prstGeom>
        </p:spPr>
      </p:pic>
    </p:spTree>
    <p:extLst>
      <p:ext uri="{BB962C8B-B14F-4D97-AF65-F5344CB8AC3E}">
        <p14:creationId xmlns:p14="http://schemas.microsoft.com/office/powerpoint/2010/main" val="704687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0AFBC02-3D22-4B7A-A542-7E732283A9F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433B14C1-D5B5-4118-A509-AD0CB829722C}"/>
              </a:ext>
            </a:extLst>
          </p:cNvPr>
          <p:cNvPicPr>
            <a:picLocks noChangeAspect="1"/>
          </p:cNvPicPr>
          <p:nvPr/>
        </p:nvPicPr>
        <p:blipFill>
          <a:blip r:embed="rId2"/>
          <a:stretch>
            <a:fillRect/>
          </a:stretch>
        </p:blipFill>
        <p:spPr>
          <a:xfrm>
            <a:off x="1966912" y="556514"/>
            <a:ext cx="8258175" cy="5867400"/>
          </a:xfrm>
          <a:prstGeom prst="rect">
            <a:avLst/>
          </a:prstGeom>
        </p:spPr>
      </p:pic>
    </p:spTree>
    <p:extLst>
      <p:ext uri="{BB962C8B-B14F-4D97-AF65-F5344CB8AC3E}">
        <p14:creationId xmlns:p14="http://schemas.microsoft.com/office/powerpoint/2010/main" val="1045010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731DE41-7964-467E-97BE-E3E4182ECDF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AC77E599-0220-468B-9375-2D596AA2B3F8}"/>
              </a:ext>
            </a:extLst>
          </p:cNvPr>
          <p:cNvPicPr>
            <a:picLocks noChangeAspect="1"/>
          </p:cNvPicPr>
          <p:nvPr/>
        </p:nvPicPr>
        <p:blipFill>
          <a:blip r:embed="rId2"/>
          <a:stretch>
            <a:fillRect/>
          </a:stretch>
        </p:blipFill>
        <p:spPr>
          <a:xfrm>
            <a:off x="2028825" y="866775"/>
            <a:ext cx="8134350" cy="5124450"/>
          </a:xfrm>
          <a:prstGeom prst="rect">
            <a:avLst/>
          </a:prstGeom>
        </p:spPr>
      </p:pic>
    </p:spTree>
    <p:extLst>
      <p:ext uri="{BB962C8B-B14F-4D97-AF65-F5344CB8AC3E}">
        <p14:creationId xmlns:p14="http://schemas.microsoft.com/office/powerpoint/2010/main" val="3094085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FF85AD0-48F6-4FE4-81C9-8BDAA082839F}"/>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65305045-F189-4252-95D5-D94F291240FA}"/>
              </a:ext>
            </a:extLst>
          </p:cNvPr>
          <p:cNvPicPr>
            <a:picLocks noChangeAspect="1"/>
          </p:cNvPicPr>
          <p:nvPr/>
        </p:nvPicPr>
        <p:blipFill>
          <a:blip r:embed="rId2"/>
          <a:stretch>
            <a:fillRect/>
          </a:stretch>
        </p:blipFill>
        <p:spPr>
          <a:xfrm>
            <a:off x="2028825" y="1395080"/>
            <a:ext cx="8134350" cy="495300"/>
          </a:xfrm>
          <a:prstGeom prst="rect">
            <a:avLst/>
          </a:prstGeom>
        </p:spPr>
      </p:pic>
      <p:pic>
        <p:nvPicPr>
          <p:cNvPr id="6" name="그림 5">
            <a:extLst>
              <a:ext uri="{FF2B5EF4-FFF2-40B4-BE49-F238E27FC236}">
                <a16:creationId xmlns:a16="http://schemas.microsoft.com/office/drawing/2014/main" id="{12AB7192-E3EB-4E15-9048-02EA256955BF}"/>
              </a:ext>
            </a:extLst>
          </p:cNvPr>
          <p:cNvPicPr>
            <a:picLocks noChangeAspect="1"/>
          </p:cNvPicPr>
          <p:nvPr/>
        </p:nvPicPr>
        <p:blipFill>
          <a:blip r:embed="rId3"/>
          <a:stretch>
            <a:fillRect/>
          </a:stretch>
        </p:blipFill>
        <p:spPr>
          <a:xfrm>
            <a:off x="2038350" y="1890380"/>
            <a:ext cx="8124825" cy="2333625"/>
          </a:xfrm>
          <a:prstGeom prst="rect">
            <a:avLst/>
          </a:prstGeom>
        </p:spPr>
      </p:pic>
    </p:spTree>
    <p:extLst>
      <p:ext uri="{BB962C8B-B14F-4D97-AF65-F5344CB8AC3E}">
        <p14:creationId xmlns:p14="http://schemas.microsoft.com/office/powerpoint/2010/main" val="1060776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2A4E214-42C3-4B62-A0C4-21E73F210A39}"/>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C80F31B0-7578-45CA-9DEC-86BC0BB3CA61}"/>
              </a:ext>
            </a:extLst>
          </p:cNvPr>
          <p:cNvPicPr>
            <a:picLocks noChangeAspect="1"/>
          </p:cNvPicPr>
          <p:nvPr/>
        </p:nvPicPr>
        <p:blipFill>
          <a:blip r:embed="rId2"/>
          <a:stretch>
            <a:fillRect/>
          </a:stretch>
        </p:blipFill>
        <p:spPr>
          <a:xfrm>
            <a:off x="2028825" y="1219200"/>
            <a:ext cx="8134350" cy="4419600"/>
          </a:xfrm>
          <a:prstGeom prst="rect">
            <a:avLst/>
          </a:prstGeom>
        </p:spPr>
      </p:pic>
    </p:spTree>
    <p:extLst>
      <p:ext uri="{BB962C8B-B14F-4D97-AF65-F5344CB8AC3E}">
        <p14:creationId xmlns:p14="http://schemas.microsoft.com/office/powerpoint/2010/main" val="2333732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FF9A6EF-7734-41BD-A8C9-321FA76EB646}"/>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872862CE-4A82-4EB8-9C67-EB800C1F8BFE}"/>
              </a:ext>
            </a:extLst>
          </p:cNvPr>
          <p:cNvPicPr>
            <a:picLocks noChangeAspect="1"/>
          </p:cNvPicPr>
          <p:nvPr/>
        </p:nvPicPr>
        <p:blipFill>
          <a:blip r:embed="rId2"/>
          <a:stretch>
            <a:fillRect/>
          </a:stretch>
        </p:blipFill>
        <p:spPr>
          <a:xfrm>
            <a:off x="2009775" y="1343025"/>
            <a:ext cx="8172450" cy="4171950"/>
          </a:xfrm>
          <a:prstGeom prst="rect">
            <a:avLst/>
          </a:prstGeom>
        </p:spPr>
      </p:pic>
    </p:spTree>
    <p:extLst>
      <p:ext uri="{BB962C8B-B14F-4D97-AF65-F5344CB8AC3E}">
        <p14:creationId xmlns:p14="http://schemas.microsoft.com/office/powerpoint/2010/main" val="3814869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2AE0B01-B9B4-4A95-98E0-F4D15A6F15AB}"/>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4E49B3CE-5AC4-49FA-A1E9-45222C14065E}"/>
              </a:ext>
            </a:extLst>
          </p:cNvPr>
          <p:cNvPicPr>
            <a:picLocks noChangeAspect="1"/>
          </p:cNvPicPr>
          <p:nvPr/>
        </p:nvPicPr>
        <p:blipFill>
          <a:blip r:embed="rId2"/>
          <a:stretch>
            <a:fillRect/>
          </a:stretch>
        </p:blipFill>
        <p:spPr>
          <a:xfrm>
            <a:off x="2043112" y="1195387"/>
            <a:ext cx="8105775" cy="4467225"/>
          </a:xfrm>
          <a:prstGeom prst="rect">
            <a:avLst/>
          </a:prstGeom>
        </p:spPr>
      </p:pic>
    </p:spTree>
    <p:extLst>
      <p:ext uri="{BB962C8B-B14F-4D97-AF65-F5344CB8AC3E}">
        <p14:creationId xmlns:p14="http://schemas.microsoft.com/office/powerpoint/2010/main" val="485217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A4E6670-7187-42CA-87C2-3BA781DDB621}"/>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D6AC0EEA-674E-4B05-9CB3-086DF10C5F7F}"/>
              </a:ext>
            </a:extLst>
          </p:cNvPr>
          <p:cNvPicPr>
            <a:picLocks noChangeAspect="1"/>
          </p:cNvPicPr>
          <p:nvPr/>
        </p:nvPicPr>
        <p:blipFill>
          <a:blip r:embed="rId2"/>
          <a:stretch>
            <a:fillRect/>
          </a:stretch>
        </p:blipFill>
        <p:spPr>
          <a:xfrm>
            <a:off x="1924050" y="995362"/>
            <a:ext cx="8343900" cy="4867275"/>
          </a:xfrm>
          <a:prstGeom prst="rect">
            <a:avLst/>
          </a:prstGeom>
        </p:spPr>
      </p:pic>
    </p:spTree>
    <p:extLst>
      <p:ext uri="{BB962C8B-B14F-4D97-AF65-F5344CB8AC3E}">
        <p14:creationId xmlns:p14="http://schemas.microsoft.com/office/powerpoint/2010/main" val="3686385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040AF7C-B0B4-4049-98F3-A9455F6033B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EA0E9C7F-ADE3-4272-8602-B9239083C069}"/>
              </a:ext>
            </a:extLst>
          </p:cNvPr>
          <p:cNvPicPr>
            <a:picLocks noChangeAspect="1"/>
          </p:cNvPicPr>
          <p:nvPr/>
        </p:nvPicPr>
        <p:blipFill>
          <a:blip r:embed="rId2"/>
          <a:stretch>
            <a:fillRect/>
          </a:stretch>
        </p:blipFill>
        <p:spPr>
          <a:xfrm>
            <a:off x="2033587" y="1171575"/>
            <a:ext cx="8124825" cy="2257425"/>
          </a:xfrm>
          <a:prstGeom prst="rect">
            <a:avLst/>
          </a:prstGeom>
        </p:spPr>
      </p:pic>
      <p:pic>
        <p:nvPicPr>
          <p:cNvPr id="6" name="그림 5">
            <a:extLst>
              <a:ext uri="{FF2B5EF4-FFF2-40B4-BE49-F238E27FC236}">
                <a16:creationId xmlns:a16="http://schemas.microsoft.com/office/drawing/2014/main" id="{94AA8797-02A7-47EA-8B34-B2BB2429C21B}"/>
              </a:ext>
            </a:extLst>
          </p:cNvPr>
          <p:cNvPicPr>
            <a:picLocks noChangeAspect="1"/>
          </p:cNvPicPr>
          <p:nvPr/>
        </p:nvPicPr>
        <p:blipFill>
          <a:blip r:embed="rId3"/>
          <a:stretch>
            <a:fillRect/>
          </a:stretch>
        </p:blipFill>
        <p:spPr>
          <a:xfrm>
            <a:off x="2052636" y="3386468"/>
            <a:ext cx="8086725" cy="1905000"/>
          </a:xfrm>
          <a:prstGeom prst="rect">
            <a:avLst/>
          </a:prstGeom>
        </p:spPr>
      </p:pic>
    </p:spTree>
    <p:extLst>
      <p:ext uri="{BB962C8B-B14F-4D97-AF65-F5344CB8AC3E}">
        <p14:creationId xmlns:p14="http://schemas.microsoft.com/office/powerpoint/2010/main" val="1360286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D34FC31-42B3-4314-BF71-6B9D1094773A}"/>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A55F94E3-C3D7-419E-9DD3-6D10F05F310F}"/>
              </a:ext>
            </a:extLst>
          </p:cNvPr>
          <p:cNvPicPr>
            <a:picLocks noChangeAspect="1"/>
          </p:cNvPicPr>
          <p:nvPr/>
        </p:nvPicPr>
        <p:blipFill>
          <a:blip r:embed="rId2"/>
          <a:stretch>
            <a:fillRect/>
          </a:stretch>
        </p:blipFill>
        <p:spPr>
          <a:xfrm>
            <a:off x="1990725" y="554001"/>
            <a:ext cx="8210550" cy="5962650"/>
          </a:xfrm>
          <a:prstGeom prst="rect">
            <a:avLst/>
          </a:prstGeom>
        </p:spPr>
      </p:pic>
    </p:spTree>
    <p:extLst>
      <p:ext uri="{BB962C8B-B14F-4D97-AF65-F5344CB8AC3E}">
        <p14:creationId xmlns:p14="http://schemas.microsoft.com/office/powerpoint/2010/main" val="3314944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3622A43-313B-4469-A1ED-233820831B40}"/>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99D7AB02-1A0B-408C-99C8-4D94B57208C8}"/>
              </a:ext>
            </a:extLst>
          </p:cNvPr>
          <p:cNvPicPr>
            <a:picLocks noChangeAspect="1"/>
          </p:cNvPicPr>
          <p:nvPr/>
        </p:nvPicPr>
        <p:blipFill>
          <a:blip r:embed="rId2"/>
          <a:stretch>
            <a:fillRect/>
          </a:stretch>
        </p:blipFill>
        <p:spPr>
          <a:xfrm>
            <a:off x="2019300" y="1138237"/>
            <a:ext cx="8153400" cy="4581525"/>
          </a:xfrm>
          <a:prstGeom prst="rect">
            <a:avLst/>
          </a:prstGeom>
        </p:spPr>
      </p:pic>
    </p:spTree>
    <p:extLst>
      <p:ext uri="{BB962C8B-B14F-4D97-AF65-F5344CB8AC3E}">
        <p14:creationId xmlns:p14="http://schemas.microsoft.com/office/powerpoint/2010/main" val="2572184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49C0439-7310-488E-B1C5-6DDBCDBFA9FD}"/>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373C5744-B9F2-44DD-85F1-CB14E612673D}"/>
              </a:ext>
            </a:extLst>
          </p:cNvPr>
          <p:cNvPicPr>
            <a:picLocks noChangeAspect="1"/>
          </p:cNvPicPr>
          <p:nvPr/>
        </p:nvPicPr>
        <p:blipFill>
          <a:blip r:embed="rId2"/>
          <a:stretch>
            <a:fillRect/>
          </a:stretch>
        </p:blipFill>
        <p:spPr>
          <a:xfrm>
            <a:off x="1676575" y="1567543"/>
            <a:ext cx="9047230" cy="4010297"/>
          </a:xfrm>
          <a:prstGeom prst="rect">
            <a:avLst/>
          </a:prstGeom>
        </p:spPr>
      </p:pic>
    </p:spTree>
    <p:extLst>
      <p:ext uri="{BB962C8B-B14F-4D97-AF65-F5344CB8AC3E}">
        <p14:creationId xmlns:p14="http://schemas.microsoft.com/office/powerpoint/2010/main" val="2519775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7AD9769-054C-4EDE-9F61-4EF3850AA686}"/>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F2A65072-AF50-43FF-BB27-AD305CF5E031}"/>
              </a:ext>
            </a:extLst>
          </p:cNvPr>
          <p:cNvPicPr>
            <a:picLocks noChangeAspect="1"/>
          </p:cNvPicPr>
          <p:nvPr/>
        </p:nvPicPr>
        <p:blipFill>
          <a:blip r:embed="rId2"/>
          <a:stretch>
            <a:fillRect/>
          </a:stretch>
        </p:blipFill>
        <p:spPr>
          <a:xfrm>
            <a:off x="2626242" y="590542"/>
            <a:ext cx="6766298" cy="6198497"/>
          </a:xfrm>
          <a:prstGeom prst="rect">
            <a:avLst/>
          </a:prstGeom>
        </p:spPr>
      </p:pic>
    </p:spTree>
    <p:extLst>
      <p:ext uri="{BB962C8B-B14F-4D97-AF65-F5344CB8AC3E}">
        <p14:creationId xmlns:p14="http://schemas.microsoft.com/office/powerpoint/2010/main" val="137656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288B84B-4590-41DA-AFCA-F6D200480A29}"/>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D546CB81-4163-4FF3-BDA8-8D4D96CF350E}"/>
              </a:ext>
            </a:extLst>
          </p:cNvPr>
          <p:cNvPicPr>
            <a:picLocks noChangeAspect="1"/>
          </p:cNvPicPr>
          <p:nvPr/>
        </p:nvPicPr>
        <p:blipFill>
          <a:blip r:embed="rId2"/>
          <a:stretch>
            <a:fillRect/>
          </a:stretch>
        </p:blipFill>
        <p:spPr>
          <a:xfrm>
            <a:off x="393405" y="751370"/>
            <a:ext cx="4458586" cy="6037669"/>
          </a:xfrm>
          <a:prstGeom prst="rect">
            <a:avLst/>
          </a:prstGeom>
        </p:spPr>
      </p:pic>
      <p:pic>
        <p:nvPicPr>
          <p:cNvPr id="6" name="그림 5">
            <a:extLst>
              <a:ext uri="{FF2B5EF4-FFF2-40B4-BE49-F238E27FC236}">
                <a16:creationId xmlns:a16="http://schemas.microsoft.com/office/drawing/2014/main" id="{38B94D0B-BA50-4DA7-AD10-F6FF375DCA73}"/>
              </a:ext>
            </a:extLst>
          </p:cNvPr>
          <p:cNvPicPr>
            <a:picLocks noChangeAspect="1"/>
          </p:cNvPicPr>
          <p:nvPr/>
        </p:nvPicPr>
        <p:blipFill>
          <a:blip r:embed="rId3"/>
          <a:stretch>
            <a:fillRect/>
          </a:stretch>
        </p:blipFill>
        <p:spPr>
          <a:xfrm>
            <a:off x="5255523" y="1158587"/>
            <a:ext cx="6801799" cy="4093898"/>
          </a:xfrm>
          <a:prstGeom prst="rect">
            <a:avLst/>
          </a:prstGeom>
        </p:spPr>
      </p:pic>
    </p:spTree>
    <p:extLst>
      <p:ext uri="{BB962C8B-B14F-4D97-AF65-F5344CB8AC3E}">
        <p14:creationId xmlns:p14="http://schemas.microsoft.com/office/powerpoint/2010/main" val="3923108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3BD9E53-63D8-431B-96D5-A91359842C58}"/>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0933CBB9-E2BB-45F3-B5EC-5D3A7E373473}"/>
              </a:ext>
            </a:extLst>
          </p:cNvPr>
          <p:cNvPicPr>
            <a:picLocks noChangeAspect="1"/>
          </p:cNvPicPr>
          <p:nvPr/>
        </p:nvPicPr>
        <p:blipFill>
          <a:blip r:embed="rId2"/>
          <a:stretch>
            <a:fillRect/>
          </a:stretch>
        </p:blipFill>
        <p:spPr>
          <a:xfrm>
            <a:off x="1922831" y="594316"/>
            <a:ext cx="8048625" cy="5924550"/>
          </a:xfrm>
          <a:prstGeom prst="rect">
            <a:avLst/>
          </a:prstGeom>
        </p:spPr>
      </p:pic>
    </p:spTree>
    <p:extLst>
      <p:ext uri="{BB962C8B-B14F-4D97-AF65-F5344CB8AC3E}">
        <p14:creationId xmlns:p14="http://schemas.microsoft.com/office/powerpoint/2010/main" val="191910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9D714B5-1888-4683-A210-8F4B6BA33B3F}"/>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10D7F5F8-877E-4FDA-AD7D-136A2C91CA28}"/>
              </a:ext>
            </a:extLst>
          </p:cNvPr>
          <p:cNvPicPr>
            <a:picLocks noChangeAspect="1"/>
          </p:cNvPicPr>
          <p:nvPr/>
        </p:nvPicPr>
        <p:blipFill>
          <a:blip r:embed="rId2"/>
          <a:stretch>
            <a:fillRect/>
          </a:stretch>
        </p:blipFill>
        <p:spPr>
          <a:xfrm>
            <a:off x="2033587" y="1395412"/>
            <a:ext cx="8124825" cy="4067175"/>
          </a:xfrm>
          <a:prstGeom prst="rect">
            <a:avLst/>
          </a:prstGeom>
        </p:spPr>
      </p:pic>
    </p:spTree>
    <p:extLst>
      <p:ext uri="{BB962C8B-B14F-4D97-AF65-F5344CB8AC3E}">
        <p14:creationId xmlns:p14="http://schemas.microsoft.com/office/powerpoint/2010/main" val="3890029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7E65FC0-DA88-44D5-88FA-9425DF72123F}"/>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53F9C396-061E-4FD7-A25E-B41757D0604E}"/>
              </a:ext>
            </a:extLst>
          </p:cNvPr>
          <p:cNvPicPr>
            <a:picLocks noChangeAspect="1"/>
          </p:cNvPicPr>
          <p:nvPr/>
        </p:nvPicPr>
        <p:blipFill>
          <a:blip r:embed="rId2"/>
          <a:stretch>
            <a:fillRect/>
          </a:stretch>
        </p:blipFill>
        <p:spPr>
          <a:xfrm>
            <a:off x="1845524" y="543994"/>
            <a:ext cx="8042755" cy="5879919"/>
          </a:xfrm>
          <a:prstGeom prst="rect">
            <a:avLst/>
          </a:prstGeom>
        </p:spPr>
      </p:pic>
    </p:spTree>
    <p:extLst>
      <p:ext uri="{BB962C8B-B14F-4D97-AF65-F5344CB8AC3E}">
        <p14:creationId xmlns:p14="http://schemas.microsoft.com/office/powerpoint/2010/main" val="528659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4A6FA46-273C-4291-BBD2-B0787904DD3D}"/>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33EBE18C-163D-464B-9FDF-3CD5FEEC1A5E}"/>
              </a:ext>
            </a:extLst>
          </p:cNvPr>
          <p:cNvPicPr>
            <a:picLocks noChangeAspect="1"/>
          </p:cNvPicPr>
          <p:nvPr/>
        </p:nvPicPr>
        <p:blipFill>
          <a:blip r:embed="rId2"/>
          <a:stretch>
            <a:fillRect/>
          </a:stretch>
        </p:blipFill>
        <p:spPr>
          <a:xfrm>
            <a:off x="1957387" y="1143000"/>
            <a:ext cx="8277225" cy="4572000"/>
          </a:xfrm>
          <a:prstGeom prst="rect">
            <a:avLst/>
          </a:prstGeom>
        </p:spPr>
      </p:pic>
    </p:spTree>
    <p:extLst>
      <p:ext uri="{BB962C8B-B14F-4D97-AF65-F5344CB8AC3E}">
        <p14:creationId xmlns:p14="http://schemas.microsoft.com/office/powerpoint/2010/main" val="1075570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4B5DFEB-DD27-47EE-BBB8-180C6B555B46}"/>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1EFC8344-51BE-45C0-B542-B0C5064D9196}"/>
              </a:ext>
            </a:extLst>
          </p:cNvPr>
          <p:cNvPicPr>
            <a:picLocks noChangeAspect="1"/>
          </p:cNvPicPr>
          <p:nvPr/>
        </p:nvPicPr>
        <p:blipFill>
          <a:blip r:embed="rId2"/>
          <a:stretch>
            <a:fillRect/>
          </a:stretch>
        </p:blipFill>
        <p:spPr>
          <a:xfrm>
            <a:off x="2000250" y="559093"/>
            <a:ext cx="7643480" cy="6274764"/>
          </a:xfrm>
          <a:prstGeom prst="rect">
            <a:avLst/>
          </a:prstGeom>
        </p:spPr>
      </p:pic>
    </p:spTree>
    <p:extLst>
      <p:ext uri="{BB962C8B-B14F-4D97-AF65-F5344CB8AC3E}">
        <p14:creationId xmlns:p14="http://schemas.microsoft.com/office/powerpoint/2010/main" val="3287504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CCD424C-DD0F-4D06-AEB5-E91DBD614079}"/>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DDEFB778-31CD-45B0-8DB5-9FBB01B9B8C2}"/>
              </a:ext>
            </a:extLst>
          </p:cNvPr>
          <p:cNvPicPr>
            <a:picLocks noChangeAspect="1"/>
          </p:cNvPicPr>
          <p:nvPr/>
        </p:nvPicPr>
        <p:blipFill>
          <a:blip r:embed="rId2"/>
          <a:stretch>
            <a:fillRect/>
          </a:stretch>
        </p:blipFill>
        <p:spPr>
          <a:xfrm>
            <a:off x="1962150" y="1019175"/>
            <a:ext cx="8267700" cy="4819650"/>
          </a:xfrm>
          <a:prstGeom prst="rect">
            <a:avLst/>
          </a:prstGeom>
        </p:spPr>
      </p:pic>
    </p:spTree>
    <p:extLst>
      <p:ext uri="{BB962C8B-B14F-4D97-AF65-F5344CB8AC3E}">
        <p14:creationId xmlns:p14="http://schemas.microsoft.com/office/powerpoint/2010/main" val="20228810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16990BE-998A-489F-9DB4-1E94F2BE985B}"/>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3A18759A-D344-405E-96E6-E74545BC0548}"/>
              </a:ext>
            </a:extLst>
          </p:cNvPr>
          <p:cNvPicPr>
            <a:picLocks noChangeAspect="1"/>
          </p:cNvPicPr>
          <p:nvPr/>
        </p:nvPicPr>
        <p:blipFill>
          <a:blip r:embed="rId2"/>
          <a:stretch>
            <a:fillRect/>
          </a:stretch>
        </p:blipFill>
        <p:spPr>
          <a:xfrm>
            <a:off x="1976438" y="612334"/>
            <a:ext cx="7805516" cy="5964677"/>
          </a:xfrm>
          <a:prstGeom prst="rect">
            <a:avLst/>
          </a:prstGeom>
        </p:spPr>
      </p:pic>
    </p:spTree>
    <p:extLst>
      <p:ext uri="{BB962C8B-B14F-4D97-AF65-F5344CB8AC3E}">
        <p14:creationId xmlns:p14="http://schemas.microsoft.com/office/powerpoint/2010/main" val="249752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F7BD843-1434-4262-80B1-073C68E2626B}"/>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FD24835F-38E4-46B9-B275-7B68D87ACA24}"/>
              </a:ext>
            </a:extLst>
          </p:cNvPr>
          <p:cNvPicPr>
            <a:picLocks noChangeAspect="1"/>
          </p:cNvPicPr>
          <p:nvPr/>
        </p:nvPicPr>
        <p:blipFill>
          <a:blip r:embed="rId2"/>
          <a:stretch>
            <a:fillRect/>
          </a:stretch>
        </p:blipFill>
        <p:spPr>
          <a:xfrm>
            <a:off x="2009775" y="681037"/>
            <a:ext cx="8172450" cy="5495925"/>
          </a:xfrm>
          <a:prstGeom prst="rect">
            <a:avLst/>
          </a:prstGeom>
        </p:spPr>
      </p:pic>
    </p:spTree>
    <p:extLst>
      <p:ext uri="{BB962C8B-B14F-4D97-AF65-F5344CB8AC3E}">
        <p14:creationId xmlns:p14="http://schemas.microsoft.com/office/powerpoint/2010/main" val="1464648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49F8E15-C5B7-4A3D-909B-075460E6D5EB}"/>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6" name="그림 5">
            <a:extLst>
              <a:ext uri="{FF2B5EF4-FFF2-40B4-BE49-F238E27FC236}">
                <a16:creationId xmlns:a16="http://schemas.microsoft.com/office/drawing/2014/main" id="{1FAF33E9-800F-4BFB-A104-228E7AAF82B8}"/>
              </a:ext>
            </a:extLst>
          </p:cNvPr>
          <p:cNvPicPr>
            <a:picLocks noChangeAspect="1"/>
          </p:cNvPicPr>
          <p:nvPr/>
        </p:nvPicPr>
        <p:blipFill>
          <a:blip r:embed="rId2"/>
          <a:stretch>
            <a:fillRect/>
          </a:stretch>
        </p:blipFill>
        <p:spPr>
          <a:xfrm>
            <a:off x="2719387" y="1671637"/>
            <a:ext cx="6753225" cy="3514725"/>
          </a:xfrm>
          <a:prstGeom prst="rect">
            <a:avLst/>
          </a:prstGeom>
        </p:spPr>
      </p:pic>
    </p:spTree>
    <p:extLst>
      <p:ext uri="{BB962C8B-B14F-4D97-AF65-F5344CB8AC3E}">
        <p14:creationId xmlns:p14="http://schemas.microsoft.com/office/powerpoint/2010/main" val="3887196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5C389C3-1E49-4B0B-9F5D-5BBDF70F567C}"/>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60FD33F7-DA7E-4C8A-AEA3-3777BBA4E607}"/>
              </a:ext>
            </a:extLst>
          </p:cNvPr>
          <p:cNvPicPr>
            <a:picLocks noChangeAspect="1"/>
          </p:cNvPicPr>
          <p:nvPr/>
        </p:nvPicPr>
        <p:blipFill>
          <a:blip r:embed="rId2"/>
          <a:stretch>
            <a:fillRect/>
          </a:stretch>
        </p:blipFill>
        <p:spPr>
          <a:xfrm>
            <a:off x="2033587" y="762000"/>
            <a:ext cx="8124825" cy="5334000"/>
          </a:xfrm>
          <a:prstGeom prst="rect">
            <a:avLst/>
          </a:prstGeom>
        </p:spPr>
      </p:pic>
    </p:spTree>
    <p:extLst>
      <p:ext uri="{BB962C8B-B14F-4D97-AF65-F5344CB8AC3E}">
        <p14:creationId xmlns:p14="http://schemas.microsoft.com/office/powerpoint/2010/main" val="959679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D7C5E60-F635-413F-9B97-3143EF218368}"/>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9720A5C8-65A8-4849-AD27-532C51F1F4E1}"/>
              </a:ext>
            </a:extLst>
          </p:cNvPr>
          <p:cNvPicPr>
            <a:picLocks noChangeAspect="1"/>
          </p:cNvPicPr>
          <p:nvPr/>
        </p:nvPicPr>
        <p:blipFill>
          <a:blip r:embed="rId2"/>
          <a:stretch>
            <a:fillRect/>
          </a:stretch>
        </p:blipFill>
        <p:spPr>
          <a:xfrm>
            <a:off x="2028825" y="809625"/>
            <a:ext cx="8134350" cy="5238750"/>
          </a:xfrm>
          <a:prstGeom prst="rect">
            <a:avLst/>
          </a:prstGeom>
        </p:spPr>
      </p:pic>
    </p:spTree>
    <p:extLst>
      <p:ext uri="{BB962C8B-B14F-4D97-AF65-F5344CB8AC3E}">
        <p14:creationId xmlns:p14="http://schemas.microsoft.com/office/powerpoint/2010/main" val="1345747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B3A517E-04BA-4FC7-9A92-B61D90970409}"/>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4188298D-EC63-4E7F-9579-8DFF51D2762C}"/>
              </a:ext>
            </a:extLst>
          </p:cNvPr>
          <p:cNvPicPr>
            <a:picLocks noChangeAspect="1"/>
          </p:cNvPicPr>
          <p:nvPr/>
        </p:nvPicPr>
        <p:blipFill>
          <a:blip r:embed="rId2"/>
          <a:stretch>
            <a:fillRect/>
          </a:stretch>
        </p:blipFill>
        <p:spPr>
          <a:xfrm>
            <a:off x="2445488" y="601996"/>
            <a:ext cx="7262038" cy="6256004"/>
          </a:xfrm>
          <a:prstGeom prst="rect">
            <a:avLst/>
          </a:prstGeom>
        </p:spPr>
      </p:pic>
      <p:sp>
        <p:nvSpPr>
          <p:cNvPr id="5" name="사각형: 둥근 모서리 4">
            <a:extLst>
              <a:ext uri="{FF2B5EF4-FFF2-40B4-BE49-F238E27FC236}">
                <a16:creationId xmlns:a16="http://schemas.microsoft.com/office/drawing/2014/main" id="{C8BD9C14-5F1C-473D-92BD-45EB3261B986}"/>
              </a:ext>
            </a:extLst>
          </p:cNvPr>
          <p:cNvSpPr/>
          <p:nvPr/>
        </p:nvSpPr>
        <p:spPr>
          <a:xfrm>
            <a:off x="6757655" y="2446966"/>
            <a:ext cx="2849526" cy="2131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07463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69D1110-7B34-4AF4-90E8-4326DC42D2FA}"/>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33C71F76-9A4C-4E43-BDE0-7E8ED157EB10}"/>
              </a:ext>
            </a:extLst>
          </p:cNvPr>
          <p:cNvPicPr>
            <a:picLocks noChangeAspect="1"/>
          </p:cNvPicPr>
          <p:nvPr/>
        </p:nvPicPr>
        <p:blipFill>
          <a:blip r:embed="rId2"/>
          <a:stretch>
            <a:fillRect/>
          </a:stretch>
        </p:blipFill>
        <p:spPr>
          <a:xfrm>
            <a:off x="1962150" y="2233612"/>
            <a:ext cx="8267700" cy="2390775"/>
          </a:xfrm>
          <a:prstGeom prst="rect">
            <a:avLst/>
          </a:prstGeom>
        </p:spPr>
      </p:pic>
    </p:spTree>
    <p:extLst>
      <p:ext uri="{BB962C8B-B14F-4D97-AF65-F5344CB8AC3E}">
        <p14:creationId xmlns:p14="http://schemas.microsoft.com/office/powerpoint/2010/main" val="3287618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5A2D171-513A-4D13-A033-5AFBBA765154}"/>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E6FE809B-70C3-435B-9F13-943ED0057171}"/>
              </a:ext>
            </a:extLst>
          </p:cNvPr>
          <p:cNvPicPr>
            <a:picLocks noChangeAspect="1"/>
          </p:cNvPicPr>
          <p:nvPr/>
        </p:nvPicPr>
        <p:blipFill>
          <a:blip r:embed="rId2"/>
          <a:stretch>
            <a:fillRect/>
          </a:stretch>
        </p:blipFill>
        <p:spPr>
          <a:xfrm>
            <a:off x="2590800" y="1571625"/>
            <a:ext cx="7010400" cy="3714750"/>
          </a:xfrm>
          <a:prstGeom prst="rect">
            <a:avLst/>
          </a:prstGeom>
        </p:spPr>
      </p:pic>
      <p:sp>
        <p:nvSpPr>
          <p:cNvPr id="5" name="사각형: 둥근 모서리 4">
            <a:extLst>
              <a:ext uri="{FF2B5EF4-FFF2-40B4-BE49-F238E27FC236}">
                <a16:creationId xmlns:a16="http://schemas.microsoft.com/office/drawing/2014/main" id="{BD3494C1-038A-435E-B6F6-B3E5ECD97136}"/>
              </a:ext>
            </a:extLst>
          </p:cNvPr>
          <p:cNvSpPr/>
          <p:nvPr/>
        </p:nvSpPr>
        <p:spPr>
          <a:xfrm>
            <a:off x="6669494" y="2588955"/>
            <a:ext cx="3997841" cy="32661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7191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F31F53A-7E16-40E1-9674-141DCE3039E3}"/>
              </a:ext>
            </a:extLst>
          </p:cNvPr>
          <p:cNvPicPr>
            <a:picLocks noChangeAspect="1"/>
          </p:cNvPicPr>
          <p:nvPr/>
        </p:nvPicPr>
        <p:blipFill>
          <a:blip r:embed="rId2"/>
          <a:stretch>
            <a:fillRect/>
          </a:stretch>
        </p:blipFill>
        <p:spPr>
          <a:xfrm>
            <a:off x="1741250" y="596201"/>
            <a:ext cx="8248650" cy="6010275"/>
          </a:xfrm>
          <a:prstGeom prst="rect">
            <a:avLst/>
          </a:prstGeom>
        </p:spPr>
      </p:pic>
      <p:sp>
        <p:nvSpPr>
          <p:cNvPr id="2" name="날짜 개체 틀 1">
            <a:extLst>
              <a:ext uri="{FF2B5EF4-FFF2-40B4-BE49-F238E27FC236}">
                <a16:creationId xmlns:a16="http://schemas.microsoft.com/office/drawing/2014/main" id="{03EB6464-4043-4531-9D8C-C89EFF8D8A9D}"/>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spTree>
    <p:extLst>
      <p:ext uri="{BB962C8B-B14F-4D97-AF65-F5344CB8AC3E}">
        <p14:creationId xmlns:p14="http://schemas.microsoft.com/office/powerpoint/2010/main" val="2061038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43FF4353-191D-4763-BDA6-E32541785B38}"/>
              </a:ext>
            </a:extLst>
          </p:cNvPr>
          <p:cNvPicPr>
            <a:picLocks noChangeAspect="1"/>
          </p:cNvPicPr>
          <p:nvPr/>
        </p:nvPicPr>
        <p:blipFill>
          <a:blip r:embed="rId2"/>
          <a:stretch>
            <a:fillRect/>
          </a:stretch>
        </p:blipFill>
        <p:spPr>
          <a:xfrm>
            <a:off x="1652587" y="712744"/>
            <a:ext cx="8798163" cy="5893732"/>
          </a:xfrm>
          <a:prstGeom prst="rect">
            <a:avLst/>
          </a:prstGeom>
        </p:spPr>
      </p:pic>
      <p:sp>
        <p:nvSpPr>
          <p:cNvPr id="2" name="날짜 개체 틀 1">
            <a:extLst>
              <a:ext uri="{FF2B5EF4-FFF2-40B4-BE49-F238E27FC236}">
                <a16:creationId xmlns:a16="http://schemas.microsoft.com/office/drawing/2014/main" id="{7DA74DBE-1674-4D2A-A38B-DBA3A32B1A4A}"/>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spTree>
    <p:extLst>
      <p:ext uri="{BB962C8B-B14F-4D97-AF65-F5344CB8AC3E}">
        <p14:creationId xmlns:p14="http://schemas.microsoft.com/office/powerpoint/2010/main" val="730066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FA135DC-CDAB-4A58-BCAD-417E300803C1}"/>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2169CD25-7339-4DDC-8E6F-B5F3DAF123B9}"/>
              </a:ext>
            </a:extLst>
          </p:cNvPr>
          <p:cNvPicPr>
            <a:picLocks noChangeAspect="1"/>
          </p:cNvPicPr>
          <p:nvPr/>
        </p:nvPicPr>
        <p:blipFill>
          <a:blip r:embed="rId2"/>
          <a:stretch>
            <a:fillRect/>
          </a:stretch>
        </p:blipFill>
        <p:spPr>
          <a:xfrm>
            <a:off x="1571625" y="2595562"/>
            <a:ext cx="9048750" cy="1666875"/>
          </a:xfrm>
          <a:prstGeom prst="rect">
            <a:avLst/>
          </a:prstGeom>
        </p:spPr>
      </p:pic>
    </p:spTree>
    <p:extLst>
      <p:ext uri="{BB962C8B-B14F-4D97-AF65-F5344CB8AC3E}">
        <p14:creationId xmlns:p14="http://schemas.microsoft.com/office/powerpoint/2010/main" val="981816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101D13D-5BBF-42C2-BF0E-48B4ED9A3717}"/>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52372D3D-4F6C-4895-9918-AAF7881F3858}"/>
              </a:ext>
            </a:extLst>
          </p:cNvPr>
          <p:cNvPicPr>
            <a:picLocks noChangeAspect="1"/>
          </p:cNvPicPr>
          <p:nvPr/>
        </p:nvPicPr>
        <p:blipFill>
          <a:blip r:embed="rId2"/>
          <a:stretch>
            <a:fillRect/>
          </a:stretch>
        </p:blipFill>
        <p:spPr>
          <a:xfrm>
            <a:off x="1538287" y="762000"/>
            <a:ext cx="9115425" cy="5334000"/>
          </a:xfrm>
          <a:prstGeom prst="rect">
            <a:avLst/>
          </a:prstGeom>
        </p:spPr>
      </p:pic>
    </p:spTree>
    <p:extLst>
      <p:ext uri="{BB962C8B-B14F-4D97-AF65-F5344CB8AC3E}">
        <p14:creationId xmlns:p14="http://schemas.microsoft.com/office/powerpoint/2010/main" val="1929649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F88228D-E0D2-4815-AFC7-E7FDCCD2B7AC}"/>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E93E5DA1-BDC2-4667-B41A-D9E295674F5A}"/>
              </a:ext>
            </a:extLst>
          </p:cNvPr>
          <p:cNvPicPr>
            <a:picLocks noChangeAspect="1"/>
          </p:cNvPicPr>
          <p:nvPr/>
        </p:nvPicPr>
        <p:blipFill>
          <a:blip r:embed="rId2"/>
          <a:stretch>
            <a:fillRect/>
          </a:stretch>
        </p:blipFill>
        <p:spPr>
          <a:xfrm>
            <a:off x="1633537" y="1143000"/>
            <a:ext cx="8924925" cy="4572000"/>
          </a:xfrm>
          <a:prstGeom prst="rect">
            <a:avLst/>
          </a:prstGeom>
        </p:spPr>
      </p:pic>
    </p:spTree>
    <p:extLst>
      <p:ext uri="{BB962C8B-B14F-4D97-AF65-F5344CB8AC3E}">
        <p14:creationId xmlns:p14="http://schemas.microsoft.com/office/powerpoint/2010/main" val="148599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42BBDDC-5DA8-4008-8FD3-54C62AED7C63}"/>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2E25489E-DE7E-4E5F-938A-C8158DA6F9F9}"/>
              </a:ext>
            </a:extLst>
          </p:cNvPr>
          <p:cNvPicPr>
            <a:picLocks noChangeAspect="1"/>
          </p:cNvPicPr>
          <p:nvPr/>
        </p:nvPicPr>
        <p:blipFill>
          <a:blip r:embed="rId2"/>
          <a:stretch>
            <a:fillRect/>
          </a:stretch>
        </p:blipFill>
        <p:spPr>
          <a:xfrm>
            <a:off x="2647950" y="1404937"/>
            <a:ext cx="6896100" cy="4048125"/>
          </a:xfrm>
          <a:prstGeom prst="rect">
            <a:avLst/>
          </a:prstGeom>
        </p:spPr>
      </p:pic>
    </p:spTree>
    <p:extLst>
      <p:ext uri="{BB962C8B-B14F-4D97-AF65-F5344CB8AC3E}">
        <p14:creationId xmlns:p14="http://schemas.microsoft.com/office/powerpoint/2010/main" val="1536893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75253FE-FF99-4F68-A3FE-B8A3195B82D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3B69511B-7839-4A2E-8446-B877D0613D5C}"/>
              </a:ext>
            </a:extLst>
          </p:cNvPr>
          <p:cNvPicPr>
            <a:picLocks noChangeAspect="1"/>
          </p:cNvPicPr>
          <p:nvPr/>
        </p:nvPicPr>
        <p:blipFill>
          <a:blip r:embed="rId2"/>
          <a:stretch>
            <a:fillRect/>
          </a:stretch>
        </p:blipFill>
        <p:spPr>
          <a:xfrm>
            <a:off x="1571625" y="1052512"/>
            <a:ext cx="9048750" cy="4752975"/>
          </a:xfrm>
          <a:prstGeom prst="rect">
            <a:avLst/>
          </a:prstGeom>
        </p:spPr>
      </p:pic>
    </p:spTree>
    <p:extLst>
      <p:ext uri="{BB962C8B-B14F-4D97-AF65-F5344CB8AC3E}">
        <p14:creationId xmlns:p14="http://schemas.microsoft.com/office/powerpoint/2010/main" val="2019581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CD68875-ED3A-49ED-8D63-C509CBC022BD}"/>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0D178CFF-24E0-4364-BA20-3C96EFC21AC3}"/>
              </a:ext>
            </a:extLst>
          </p:cNvPr>
          <p:cNvPicPr>
            <a:picLocks noChangeAspect="1"/>
          </p:cNvPicPr>
          <p:nvPr/>
        </p:nvPicPr>
        <p:blipFill>
          <a:blip r:embed="rId2"/>
          <a:stretch>
            <a:fillRect/>
          </a:stretch>
        </p:blipFill>
        <p:spPr>
          <a:xfrm>
            <a:off x="1576387" y="833437"/>
            <a:ext cx="9039225" cy="5191125"/>
          </a:xfrm>
          <a:prstGeom prst="rect">
            <a:avLst/>
          </a:prstGeom>
        </p:spPr>
      </p:pic>
    </p:spTree>
    <p:extLst>
      <p:ext uri="{BB962C8B-B14F-4D97-AF65-F5344CB8AC3E}">
        <p14:creationId xmlns:p14="http://schemas.microsoft.com/office/powerpoint/2010/main" val="25860472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79A1588-0B88-4B93-B1F5-722183D1895E}"/>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F2D1D545-6F10-49C7-A8BC-0C7B95416913}"/>
              </a:ext>
            </a:extLst>
          </p:cNvPr>
          <p:cNvPicPr>
            <a:picLocks noChangeAspect="1"/>
          </p:cNvPicPr>
          <p:nvPr/>
        </p:nvPicPr>
        <p:blipFill>
          <a:blip r:embed="rId2"/>
          <a:stretch>
            <a:fillRect/>
          </a:stretch>
        </p:blipFill>
        <p:spPr>
          <a:xfrm>
            <a:off x="3114675" y="1452562"/>
            <a:ext cx="5962650" cy="3952875"/>
          </a:xfrm>
          <a:prstGeom prst="rect">
            <a:avLst/>
          </a:prstGeom>
        </p:spPr>
      </p:pic>
    </p:spTree>
    <p:extLst>
      <p:ext uri="{BB962C8B-B14F-4D97-AF65-F5344CB8AC3E}">
        <p14:creationId xmlns:p14="http://schemas.microsoft.com/office/powerpoint/2010/main" val="1017223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0EE5640-083F-4013-B896-6D410C186704}"/>
              </a:ext>
            </a:extLst>
          </p:cNvPr>
          <p:cNvGrpSpPr/>
          <p:nvPr/>
        </p:nvGrpSpPr>
        <p:grpSpPr>
          <a:xfrm>
            <a:off x="1044427" y="591374"/>
            <a:ext cx="9077325" cy="6197665"/>
            <a:chOff x="1533525" y="973986"/>
            <a:chExt cx="9077325" cy="6197665"/>
          </a:xfrm>
        </p:grpSpPr>
        <p:pic>
          <p:nvPicPr>
            <p:cNvPr id="4" name="그림 3">
              <a:extLst>
                <a:ext uri="{FF2B5EF4-FFF2-40B4-BE49-F238E27FC236}">
                  <a16:creationId xmlns:a16="http://schemas.microsoft.com/office/drawing/2014/main" id="{A840DF3D-A7DC-44CB-ADE6-B7BF75312231}"/>
                </a:ext>
              </a:extLst>
            </p:cNvPr>
            <p:cNvPicPr>
              <a:picLocks noChangeAspect="1"/>
            </p:cNvPicPr>
            <p:nvPr/>
          </p:nvPicPr>
          <p:blipFill>
            <a:blip r:embed="rId2"/>
            <a:stretch>
              <a:fillRect/>
            </a:stretch>
          </p:blipFill>
          <p:spPr>
            <a:xfrm>
              <a:off x="1581150" y="973986"/>
              <a:ext cx="9029700" cy="1847850"/>
            </a:xfrm>
            <a:prstGeom prst="rect">
              <a:avLst/>
            </a:prstGeom>
          </p:spPr>
        </p:pic>
        <p:pic>
          <p:nvPicPr>
            <p:cNvPr id="6" name="그림 5">
              <a:extLst>
                <a:ext uri="{FF2B5EF4-FFF2-40B4-BE49-F238E27FC236}">
                  <a16:creationId xmlns:a16="http://schemas.microsoft.com/office/drawing/2014/main" id="{65855470-733E-49D2-A6DB-DA887DEF7CDB}"/>
                </a:ext>
              </a:extLst>
            </p:cNvPr>
            <p:cNvPicPr>
              <a:picLocks noChangeAspect="1"/>
            </p:cNvPicPr>
            <p:nvPr/>
          </p:nvPicPr>
          <p:blipFill rotWithShape="1">
            <a:blip r:embed="rId3"/>
            <a:srcRect t="3262"/>
            <a:stretch/>
          </p:blipFill>
          <p:spPr>
            <a:xfrm>
              <a:off x="1533525" y="2758038"/>
              <a:ext cx="9077325" cy="4413613"/>
            </a:xfrm>
            <a:prstGeom prst="rect">
              <a:avLst/>
            </a:prstGeom>
          </p:spPr>
        </p:pic>
      </p:grpSp>
      <p:sp>
        <p:nvSpPr>
          <p:cNvPr id="2" name="날짜 개체 틀 1">
            <a:extLst>
              <a:ext uri="{FF2B5EF4-FFF2-40B4-BE49-F238E27FC236}">
                <a16:creationId xmlns:a16="http://schemas.microsoft.com/office/drawing/2014/main" id="{C78DD4C2-1EB7-47FC-9136-E925DAC580F3}"/>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spTree>
    <p:extLst>
      <p:ext uri="{BB962C8B-B14F-4D97-AF65-F5344CB8AC3E}">
        <p14:creationId xmlns:p14="http://schemas.microsoft.com/office/powerpoint/2010/main" val="2629824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DE01204-A6BA-4723-BE7C-52D8C67DC8B6}"/>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43B72F80-0C49-430C-9F53-2C39A0EBCE30}"/>
              </a:ext>
            </a:extLst>
          </p:cNvPr>
          <p:cNvPicPr>
            <a:picLocks noChangeAspect="1"/>
          </p:cNvPicPr>
          <p:nvPr/>
        </p:nvPicPr>
        <p:blipFill>
          <a:blip r:embed="rId2"/>
          <a:stretch>
            <a:fillRect/>
          </a:stretch>
        </p:blipFill>
        <p:spPr>
          <a:xfrm>
            <a:off x="1685925" y="591952"/>
            <a:ext cx="8489433" cy="5904098"/>
          </a:xfrm>
          <a:prstGeom prst="rect">
            <a:avLst/>
          </a:prstGeom>
        </p:spPr>
      </p:pic>
    </p:spTree>
    <p:extLst>
      <p:ext uri="{BB962C8B-B14F-4D97-AF65-F5344CB8AC3E}">
        <p14:creationId xmlns:p14="http://schemas.microsoft.com/office/powerpoint/2010/main" val="2350264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2AB247E-6382-4F00-A80D-6DD1AF2EBFC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E77A37D5-7D5A-496D-BF56-6523301D3910}"/>
              </a:ext>
            </a:extLst>
          </p:cNvPr>
          <p:cNvPicPr>
            <a:picLocks noChangeAspect="1"/>
          </p:cNvPicPr>
          <p:nvPr/>
        </p:nvPicPr>
        <p:blipFill>
          <a:blip r:embed="rId2"/>
          <a:stretch>
            <a:fillRect/>
          </a:stretch>
        </p:blipFill>
        <p:spPr>
          <a:xfrm>
            <a:off x="1685925" y="686955"/>
            <a:ext cx="8032233" cy="6080557"/>
          </a:xfrm>
          <a:prstGeom prst="rect">
            <a:avLst/>
          </a:prstGeom>
        </p:spPr>
      </p:pic>
    </p:spTree>
    <p:extLst>
      <p:ext uri="{BB962C8B-B14F-4D97-AF65-F5344CB8AC3E}">
        <p14:creationId xmlns:p14="http://schemas.microsoft.com/office/powerpoint/2010/main" val="4182947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EB03E59-3761-4E3C-B64C-DB652992015D}"/>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6BEB2A63-FE37-49A0-9310-6DE5207199D0}"/>
              </a:ext>
            </a:extLst>
          </p:cNvPr>
          <p:cNvPicPr>
            <a:picLocks noChangeAspect="1"/>
          </p:cNvPicPr>
          <p:nvPr/>
        </p:nvPicPr>
        <p:blipFill>
          <a:blip r:embed="rId2"/>
          <a:stretch>
            <a:fillRect/>
          </a:stretch>
        </p:blipFill>
        <p:spPr>
          <a:xfrm>
            <a:off x="1657350" y="923925"/>
            <a:ext cx="8877300" cy="5010150"/>
          </a:xfrm>
          <a:prstGeom prst="rect">
            <a:avLst/>
          </a:prstGeom>
        </p:spPr>
      </p:pic>
    </p:spTree>
    <p:extLst>
      <p:ext uri="{BB962C8B-B14F-4D97-AF65-F5344CB8AC3E}">
        <p14:creationId xmlns:p14="http://schemas.microsoft.com/office/powerpoint/2010/main" val="41758546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0DABD12-BAA8-460F-8A1D-BEBE4822DA22}"/>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A6C08CF6-2544-4091-BF84-22B87455A541}"/>
              </a:ext>
            </a:extLst>
          </p:cNvPr>
          <p:cNvPicPr>
            <a:picLocks noChangeAspect="1"/>
          </p:cNvPicPr>
          <p:nvPr/>
        </p:nvPicPr>
        <p:blipFill>
          <a:blip r:embed="rId2"/>
          <a:stretch>
            <a:fillRect/>
          </a:stretch>
        </p:blipFill>
        <p:spPr>
          <a:xfrm>
            <a:off x="1357090" y="583683"/>
            <a:ext cx="8924925" cy="5924550"/>
          </a:xfrm>
          <a:prstGeom prst="rect">
            <a:avLst/>
          </a:prstGeom>
        </p:spPr>
      </p:pic>
    </p:spTree>
    <p:extLst>
      <p:ext uri="{BB962C8B-B14F-4D97-AF65-F5344CB8AC3E}">
        <p14:creationId xmlns:p14="http://schemas.microsoft.com/office/powerpoint/2010/main" val="2117513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3B37463-71EA-4272-A027-3B768247D462}"/>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49449BA4-DC9B-41B7-942B-1D0F4321E759}"/>
              </a:ext>
            </a:extLst>
          </p:cNvPr>
          <p:cNvPicPr>
            <a:picLocks noChangeAspect="1"/>
          </p:cNvPicPr>
          <p:nvPr/>
        </p:nvPicPr>
        <p:blipFill>
          <a:blip r:embed="rId2"/>
          <a:stretch>
            <a:fillRect/>
          </a:stretch>
        </p:blipFill>
        <p:spPr>
          <a:xfrm>
            <a:off x="1652587" y="866775"/>
            <a:ext cx="8886825" cy="5124450"/>
          </a:xfrm>
          <a:prstGeom prst="rect">
            <a:avLst/>
          </a:prstGeom>
        </p:spPr>
      </p:pic>
    </p:spTree>
    <p:extLst>
      <p:ext uri="{BB962C8B-B14F-4D97-AF65-F5344CB8AC3E}">
        <p14:creationId xmlns:p14="http://schemas.microsoft.com/office/powerpoint/2010/main" val="28569413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16AD1F6-306F-4FFE-B271-12BC4FDB29B4}"/>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E6A2493B-FAA7-4AEC-9518-21C21F386899}"/>
              </a:ext>
            </a:extLst>
          </p:cNvPr>
          <p:cNvPicPr>
            <a:picLocks noChangeAspect="1"/>
          </p:cNvPicPr>
          <p:nvPr/>
        </p:nvPicPr>
        <p:blipFill>
          <a:blip r:embed="rId2"/>
          <a:stretch>
            <a:fillRect/>
          </a:stretch>
        </p:blipFill>
        <p:spPr>
          <a:xfrm>
            <a:off x="1564339" y="621622"/>
            <a:ext cx="8164450" cy="6236378"/>
          </a:xfrm>
          <a:prstGeom prst="rect">
            <a:avLst/>
          </a:prstGeom>
        </p:spPr>
      </p:pic>
    </p:spTree>
    <p:extLst>
      <p:ext uri="{BB962C8B-B14F-4D97-AF65-F5344CB8AC3E}">
        <p14:creationId xmlns:p14="http://schemas.microsoft.com/office/powerpoint/2010/main" val="1521547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0288F5E-CE38-4E17-A2FD-75EE9E2A1EA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E9836D95-38E2-4215-9D7C-1ECF2A92FF48}"/>
              </a:ext>
            </a:extLst>
          </p:cNvPr>
          <p:cNvPicPr>
            <a:picLocks noChangeAspect="1"/>
          </p:cNvPicPr>
          <p:nvPr/>
        </p:nvPicPr>
        <p:blipFill>
          <a:blip r:embed="rId2"/>
          <a:stretch>
            <a:fillRect/>
          </a:stretch>
        </p:blipFill>
        <p:spPr>
          <a:xfrm>
            <a:off x="2490787" y="660156"/>
            <a:ext cx="6905625" cy="1466850"/>
          </a:xfrm>
          <a:prstGeom prst="rect">
            <a:avLst/>
          </a:prstGeom>
        </p:spPr>
      </p:pic>
      <p:pic>
        <p:nvPicPr>
          <p:cNvPr id="6" name="그림 5">
            <a:extLst>
              <a:ext uri="{FF2B5EF4-FFF2-40B4-BE49-F238E27FC236}">
                <a16:creationId xmlns:a16="http://schemas.microsoft.com/office/drawing/2014/main" id="{3E0278D6-7262-4DFF-91F0-F87E5C0EABDE}"/>
              </a:ext>
            </a:extLst>
          </p:cNvPr>
          <p:cNvPicPr>
            <a:picLocks noChangeAspect="1"/>
          </p:cNvPicPr>
          <p:nvPr/>
        </p:nvPicPr>
        <p:blipFill>
          <a:blip r:embed="rId3"/>
          <a:stretch>
            <a:fillRect/>
          </a:stretch>
        </p:blipFill>
        <p:spPr>
          <a:xfrm>
            <a:off x="2643187" y="2127006"/>
            <a:ext cx="6753225" cy="4562475"/>
          </a:xfrm>
          <a:prstGeom prst="rect">
            <a:avLst/>
          </a:prstGeom>
        </p:spPr>
      </p:pic>
    </p:spTree>
    <p:extLst>
      <p:ext uri="{BB962C8B-B14F-4D97-AF65-F5344CB8AC3E}">
        <p14:creationId xmlns:p14="http://schemas.microsoft.com/office/powerpoint/2010/main" val="41036186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F3DBB19-B9F2-4B6D-A63D-EDB41DAA0513}"/>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BCA1C110-05B3-40DE-A5B9-ADC0A34E9930}"/>
              </a:ext>
            </a:extLst>
          </p:cNvPr>
          <p:cNvPicPr>
            <a:picLocks noChangeAspect="1"/>
          </p:cNvPicPr>
          <p:nvPr/>
        </p:nvPicPr>
        <p:blipFill>
          <a:blip r:embed="rId2"/>
          <a:stretch>
            <a:fillRect/>
          </a:stretch>
        </p:blipFill>
        <p:spPr>
          <a:xfrm>
            <a:off x="1081751" y="793564"/>
            <a:ext cx="8943975" cy="3590925"/>
          </a:xfrm>
          <a:prstGeom prst="rect">
            <a:avLst/>
          </a:prstGeom>
        </p:spPr>
      </p:pic>
      <p:pic>
        <p:nvPicPr>
          <p:cNvPr id="6" name="그림 5">
            <a:extLst>
              <a:ext uri="{FF2B5EF4-FFF2-40B4-BE49-F238E27FC236}">
                <a16:creationId xmlns:a16="http://schemas.microsoft.com/office/drawing/2014/main" id="{312D209A-BC06-4BDF-ABAF-B4CDF4B247B1}"/>
              </a:ext>
            </a:extLst>
          </p:cNvPr>
          <p:cNvPicPr>
            <a:picLocks noChangeAspect="1"/>
          </p:cNvPicPr>
          <p:nvPr/>
        </p:nvPicPr>
        <p:blipFill>
          <a:blip r:embed="rId3"/>
          <a:stretch>
            <a:fillRect/>
          </a:stretch>
        </p:blipFill>
        <p:spPr>
          <a:xfrm>
            <a:off x="1199485" y="4472320"/>
            <a:ext cx="9048750" cy="1485900"/>
          </a:xfrm>
          <a:prstGeom prst="rect">
            <a:avLst/>
          </a:prstGeom>
        </p:spPr>
      </p:pic>
    </p:spTree>
    <p:extLst>
      <p:ext uri="{BB962C8B-B14F-4D97-AF65-F5344CB8AC3E}">
        <p14:creationId xmlns:p14="http://schemas.microsoft.com/office/powerpoint/2010/main" val="2254907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8744B00-B457-4B6F-8549-C0FA02F849F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AC7C53DB-582D-420F-A999-40F3F92FBA3B}"/>
              </a:ext>
            </a:extLst>
          </p:cNvPr>
          <p:cNvPicPr>
            <a:picLocks noChangeAspect="1"/>
          </p:cNvPicPr>
          <p:nvPr/>
        </p:nvPicPr>
        <p:blipFill>
          <a:blip r:embed="rId2"/>
          <a:stretch>
            <a:fillRect/>
          </a:stretch>
        </p:blipFill>
        <p:spPr>
          <a:xfrm>
            <a:off x="1657350" y="1490662"/>
            <a:ext cx="8877300" cy="3876675"/>
          </a:xfrm>
          <a:prstGeom prst="rect">
            <a:avLst/>
          </a:prstGeom>
        </p:spPr>
      </p:pic>
    </p:spTree>
    <p:extLst>
      <p:ext uri="{BB962C8B-B14F-4D97-AF65-F5344CB8AC3E}">
        <p14:creationId xmlns:p14="http://schemas.microsoft.com/office/powerpoint/2010/main" val="82306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C6BFEA2-F3C9-4A0D-8D69-3EF28C1E6A21}"/>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26F9FD03-6BC7-4806-9338-DF9ABDC433ED}"/>
              </a:ext>
            </a:extLst>
          </p:cNvPr>
          <p:cNvPicPr>
            <a:picLocks noChangeAspect="1"/>
          </p:cNvPicPr>
          <p:nvPr/>
        </p:nvPicPr>
        <p:blipFill>
          <a:blip r:embed="rId2"/>
          <a:stretch>
            <a:fillRect/>
          </a:stretch>
        </p:blipFill>
        <p:spPr>
          <a:xfrm>
            <a:off x="1652587" y="1452562"/>
            <a:ext cx="8886825" cy="3952875"/>
          </a:xfrm>
          <a:prstGeom prst="rect">
            <a:avLst/>
          </a:prstGeom>
        </p:spPr>
      </p:pic>
    </p:spTree>
    <p:extLst>
      <p:ext uri="{BB962C8B-B14F-4D97-AF65-F5344CB8AC3E}">
        <p14:creationId xmlns:p14="http://schemas.microsoft.com/office/powerpoint/2010/main" val="32239744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EB1F0C5-828D-4687-900C-C89953812B93}"/>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AD2C7693-5C3A-4AB8-ACCD-9BFB6E04F021}"/>
              </a:ext>
            </a:extLst>
          </p:cNvPr>
          <p:cNvPicPr>
            <a:picLocks noChangeAspect="1"/>
          </p:cNvPicPr>
          <p:nvPr/>
        </p:nvPicPr>
        <p:blipFill>
          <a:blip r:embed="rId2"/>
          <a:stretch>
            <a:fillRect/>
          </a:stretch>
        </p:blipFill>
        <p:spPr>
          <a:xfrm>
            <a:off x="1604962" y="2343150"/>
            <a:ext cx="8982075" cy="2171700"/>
          </a:xfrm>
          <a:prstGeom prst="rect">
            <a:avLst/>
          </a:prstGeom>
        </p:spPr>
      </p:pic>
      <p:pic>
        <p:nvPicPr>
          <p:cNvPr id="6" name="그림 5">
            <a:extLst>
              <a:ext uri="{FF2B5EF4-FFF2-40B4-BE49-F238E27FC236}">
                <a16:creationId xmlns:a16="http://schemas.microsoft.com/office/drawing/2014/main" id="{47235583-BBE8-4719-AD33-1EC33E9D5FD2}"/>
              </a:ext>
            </a:extLst>
          </p:cNvPr>
          <p:cNvPicPr>
            <a:picLocks noChangeAspect="1"/>
          </p:cNvPicPr>
          <p:nvPr/>
        </p:nvPicPr>
        <p:blipFill>
          <a:blip r:embed="rId3"/>
          <a:stretch>
            <a:fillRect/>
          </a:stretch>
        </p:blipFill>
        <p:spPr>
          <a:xfrm>
            <a:off x="7478897" y="4430564"/>
            <a:ext cx="2571750" cy="1590675"/>
          </a:xfrm>
          <a:prstGeom prst="rect">
            <a:avLst/>
          </a:prstGeom>
        </p:spPr>
      </p:pic>
    </p:spTree>
    <p:extLst>
      <p:ext uri="{BB962C8B-B14F-4D97-AF65-F5344CB8AC3E}">
        <p14:creationId xmlns:p14="http://schemas.microsoft.com/office/powerpoint/2010/main" val="30072196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7B177D0-8DAE-4BF3-9415-F17CA3EE6100}"/>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119CD7E6-93F4-4A1C-9724-6E65AC5F589B}"/>
              </a:ext>
            </a:extLst>
          </p:cNvPr>
          <p:cNvPicPr>
            <a:picLocks noChangeAspect="1"/>
          </p:cNvPicPr>
          <p:nvPr/>
        </p:nvPicPr>
        <p:blipFill>
          <a:blip r:embed="rId2"/>
          <a:stretch>
            <a:fillRect/>
          </a:stretch>
        </p:blipFill>
        <p:spPr>
          <a:xfrm>
            <a:off x="1638300" y="1819275"/>
            <a:ext cx="8915400" cy="3219450"/>
          </a:xfrm>
          <a:prstGeom prst="rect">
            <a:avLst/>
          </a:prstGeom>
        </p:spPr>
      </p:pic>
    </p:spTree>
    <p:extLst>
      <p:ext uri="{BB962C8B-B14F-4D97-AF65-F5344CB8AC3E}">
        <p14:creationId xmlns:p14="http://schemas.microsoft.com/office/powerpoint/2010/main" val="2021192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3E5480F-C662-4786-845A-A1E1DA44DA30}"/>
              </a:ext>
            </a:extLst>
          </p:cNvPr>
          <p:cNvPicPr>
            <a:picLocks noChangeAspect="1"/>
          </p:cNvPicPr>
          <p:nvPr/>
        </p:nvPicPr>
        <p:blipFill>
          <a:blip r:embed="rId2"/>
          <a:stretch>
            <a:fillRect/>
          </a:stretch>
        </p:blipFill>
        <p:spPr>
          <a:xfrm>
            <a:off x="1310906" y="643826"/>
            <a:ext cx="8953500" cy="5962650"/>
          </a:xfrm>
          <a:prstGeom prst="rect">
            <a:avLst/>
          </a:prstGeom>
        </p:spPr>
      </p:pic>
      <p:sp>
        <p:nvSpPr>
          <p:cNvPr id="2" name="날짜 개체 틀 1">
            <a:extLst>
              <a:ext uri="{FF2B5EF4-FFF2-40B4-BE49-F238E27FC236}">
                <a16:creationId xmlns:a16="http://schemas.microsoft.com/office/drawing/2014/main" id="{5FF3FED0-6411-4600-8415-D03C551F0503}"/>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spTree>
    <p:extLst>
      <p:ext uri="{BB962C8B-B14F-4D97-AF65-F5344CB8AC3E}">
        <p14:creationId xmlns:p14="http://schemas.microsoft.com/office/powerpoint/2010/main" val="34294126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DC7C8EC-DEAA-444F-A2EE-BD6C0C7390AE}"/>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7A36C39D-E235-490B-95D9-509A838D6356}"/>
              </a:ext>
            </a:extLst>
          </p:cNvPr>
          <p:cNvPicPr>
            <a:picLocks noChangeAspect="1"/>
          </p:cNvPicPr>
          <p:nvPr/>
        </p:nvPicPr>
        <p:blipFill>
          <a:blip r:embed="rId2"/>
          <a:stretch>
            <a:fillRect/>
          </a:stretch>
        </p:blipFill>
        <p:spPr>
          <a:xfrm>
            <a:off x="1671638" y="659218"/>
            <a:ext cx="8521698" cy="5760631"/>
          </a:xfrm>
          <a:prstGeom prst="rect">
            <a:avLst/>
          </a:prstGeom>
        </p:spPr>
      </p:pic>
    </p:spTree>
    <p:extLst>
      <p:ext uri="{BB962C8B-B14F-4D97-AF65-F5344CB8AC3E}">
        <p14:creationId xmlns:p14="http://schemas.microsoft.com/office/powerpoint/2010/main" val="3551006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625CEA9-38B9-4740-A344-BB7673CB1BB1}"/>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5886FEA2-2231-472B-91F0-F180F8935330}"/>
              </a:ext>
            </a:extLst>
          </p:cNvPr>
          <p:cNvPicPr>
            <a:picLocks noChangeAspect="1"/>
          </p:cNvPicPr>
          <p:nvPr/>
        </p:nvPicPr>
        <p:blipFill>
          <a:blip r:embed="rId2"/>
          <a:stretch>
            <a:fillRect/>
          </a:stretch>
        </p:blipFill>
        <p:spPr>
          <a:xfrm>
            <a:off x="1652587" y="1638300"/>
            <a:ext cx="8886825" cy="3581400"/>
          </a:xfrm>
          <a:prstGeom prst="rect">
            <a:avLst/>
          </a:prstGeom>
        </p:spPr>
      </p:pic>
    </p:spTree>
    <p:extLst>
      <p:ext uri="{BB962C8B-B14F-4D97-AF65-F5344CB8AC3E}">
        <p14:creationId xmlns:p14="http://schemas.microsoft.com/office/powerpoint/2010/main" val="4056867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DA31169-EA8D-41B5-A096-1FDA77295A84}"/>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4EFDAADE-D4CF-4CA6-9C4E-C322AFE1C306}"/>
              </a:ext>
            </a:extLst>
          </p:cNvPr>
          <p:cNvPicPr>
            <a:picLocks noChangeAspect="1"/>
          </p:cNvPicPr>
          <p:nvPr/>
        </p:nvPicPr>
        <p:blipFill>
          <a:blip r:embed="rId2"/>
          <a:stretch>
            <a:fillRect/>
          </a:stretch>
        </p:blipFill>
        <p:spPr>
          <a:xfrm>
            <a:off x="1459150" y="819482"/>
            <a:ext cx="8991600" cy="4371975"/>
          </a:xfrm>
          <a:prstGeom prst="rect">
            <a:avLst/>
          </a:prstGeom>
        </p:spPr>
      </p:pic>
      <p:pic>
        <p:nvPicPr>
          <p:cNvPr id="6" name="그림 5">
            <a:extLst>
              <a:ext uri="{FF2B5EF4-FFF2-40B4-BE49-F238E27FC236}">
                <a16:creationId xmlns:a16="http://schemas.microsoft.com/office/drawing/2014/main" id="{957E489B-C55D-4639-8C86-085CFA6ADEC0}"/>
              </a:ext>
            </a:extLst>
          </p:cNvPr>
          <p:cNvPicPr>
            <a:picLocks noChangeAspect="1"/>
          </p:cNvPicPr>
          <p:nvPr/>
        </p:nvPicPr>
        <p:blipFill>
          <a:blip r:embed="rId3"/>
          <a:stretch>
            <a:fillRect/>
          </a:stretch>
        </p:blipFill>
        <p:spPr>
          <a:xfrm>
            <a:off x="7325833" y="4570429"/>
            <a:ext cx="4678990" cy="2218609"/>
          </a:xfrm>
          <a:prstGeom prst="rect">
            <a:avLst/>
          </a:prstGeom>
        </p:spPr>
      </p:pic>
    </p:spTree>
    <p:extLst>
      <p:ext uri="{BB962C8B-B14F-4D97-AF65-F5344CB8AC3E}">
        <p14:creationId xmlns:p14="http://schemas.microsoft.com/office/powerpoint/2010/main" val="544730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1C190FA-2AAD-465B-AC25-AE3AB17DBC29}"/>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C9C0FACB-B7FD-4FEE-BBE5-46B2FC2DB3E4}"/>
              </a:ext>
            </a:extLst>
          </p:cNvPr>
          <p:cNvPicPr>
            <a:picLocks noChangeAspect="1"/>
          </p:cNvPicPr>
          <p:nvPr/>
        </p:nvPicPr>
        <p:blipFill>
          <a:blip r:embed="rId2"/>
          <a:stretch>
            <a:fillRect/>
          </a:stretch>
        </p:blipFill>
        <p:spPr>
          <a:xfrm>
            <a:off x="1600200" y="1819275"/>
            <a:ext cx="8991600" cy="3219450"/>
          </a:xfrm>
          <a:prstGeom prst="rect">
            <a:avLst/>
          </a:prstGeom>
        </p:spPr>
      </p:pic>
    </p:spTree>
    <p:extLst>
      <p:ext uri="{BB962C8B-B14F-4D97-AF65-F5344CB8AC3E}">
        <p14:creationId xmlns:p14="http://schemas.microsoft.com/office/powerpoint/2010/main" val="3399096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EC65394-6284-46FB-B847-5E8121BF6E7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EA48E69A-3519-4E18-AE99-FF30185E6BD7}"/>
              </a:ext>
            </a:extLst>
          </p:cNvPr>
          <p:cNvPicPr>
            <a:picLocks noChangeAspect="1"/>
          </p:cNvPicPr>
          <p:nvPr/>
        </p:nvPicPr>
        <p:blipFill>
          <a:blip r:embed="rId2"/>
          <a:stretch>
            <a:fillRect/>
          </a:stretch>
        </p:blipFill>
        <p:spPr>
          <a:xfrm>
            <a:off x="2638425" y="675732"/>
            <a:ext cx="6915150" cy="2266950"/>
          </a:xfrm>
          <a:prstGeom prst="rect">
            <a:avLst/>
          </a:prstGeom>
        </p:spPr>
      </p:pic>
      <p:pic>
        <p:nvPicPr>
          <p:cNvPr id="6" name="그림 5">
            <a:extLst>
              <a:ext uri="{FF2B5EF4-FFF2-40B4-BE49-F238E27FC236}">
                <a16:creationId xmlns:a16="http://schemas.microsoft.com/office/drawing/2014/main" id="{5B3B5E0E-6F8F-41C9-B67D-BC94C6FFE690}"/>
              </a:ext>
            </a:extLst>
          </p:cNvPr>
          <p:cNvPicPr>
            <a:picLocks noChangeAspect="1"/>
          </p:cNvPicPr>
          <p:nvPr/>
        </p:nvPicPr>
        <p:blipFill rotWithShape="1">
          <a:blip r:embed="rId3"/>
          <a:srcRect b="28365"/>
          <a:stretch/>
        </p:blipFill>
        <p:spPr>
          <a:xfrm>
            <a:off x="2724150" y="2903093"/>
            <a:ext cx="6743700" cy="3520821"/>
          </a:xfrm>
          <a:prstGeom prst="rect">
            <a:avLst/>
          </a:prstGeom>
        </p:spPr>
      </p:pic>
    </p:spTree>
    <p:extLst>
      <p:ext uri="{BB962C8B-B14F-4D97-AF65-F5344CB8AC3E}">
        <p14:creationId xmlns:p14="http://schemas.microsoft.com/office/powerpoint/2010/main" val="4482596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99A600C-7D5C-43C7-87CA-C8E2C4C77C76}"/>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31F1789D-6FAE-4DC3-8CB5-CEB488E3FC89}"/>
              </a:ext>
            </a:extLst>
          </p:cNvPr>
          <p:cNvPicPr>
            <a:picLocks noChangeAspect="1"/>
          </p:cNvPicPr>
          <p:nvPr/>
        </p:nvPicPr>
        <p:blipFill>
          <a:blip r:embed="rId2"/>
          <a:stretch>
            <a:fillRect/>
          </a:stretch>
        </p:blipFill>
        <p:spPr>
          <a:xfrm>
            <a:off x="1366972" y="648586"/>
            <a:ext cx="8712693" cy="5823651"/>
          </a:xfrm>
          <a:prstGeom prst="rect">
            <a:avLst/>
          </a:prstGeom>
        </p:spPr>
      </p:pic>
    </p:spTree>
    <p:extLst>
      <p:ext uri="{BB962C8B-B14F-4D97-AF65-F5344CB8AC3E}">
        <p14:creationId xmlns:p14="http://schemas.microsoft.com/office/powerpoint/2010/main" val="2622455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BC43628-7FA9-4F86-BE2F-2ED7557936EE}"/>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746880A5-2166-4DDA-8C8B-F881C297E697}"/>
              </a:ext>
            </a:extLst>
          </p:cNvPr>
          <p:cNvPicPr>
            <a:picLocks noChangeAspect="1"/>
          </p:cNvPicPr>
          <p:nvPr/>
        </p:nvPicPr>
        <p:blipFill>
          <a:blip r:embed="rId2"/>
          <a:stretch>
            <a:fillRect/>
          </a:stretch>
        </p:blipFill>
        <p:spPr>
          <a:xfrm>
            <a:off x="2019300" y="2009775"/>
            <a:ext cx="8153400" cy="2838450"/>
          </a:xfrm>
          <a:prstGeom prst="rect">
            <a:avLst/>
          </a:prstGeom>
        </p:spPr>
      </p:pic>
    </p:spTree>
    <p:extLst>
      <p:ext uri="{BB962C8B-B14F-4D97-AF65-F5344CB8AC3E}">
        <p14:creationId xmlns:p14="http://schemas.microsoft.com/office/powerpoint/2010/main" val="23193454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F0BA944-201E-4700-A521-E92F7A96B628}"/>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B3980E5B-D3B4-4C9C-B6D4-A8157BB184A0}"/>
              </a:ext>
            </a:extLst>
          </p:cNvPr>
          <p:cNvPicPr>
            <a:picLocks noChangeAspect="1"/>
          </p:cNvPicPr>
          <p:nvPr/>
        </p:nvPicPr>
        <p:blipFill>
          <a:blip r:embed="rId2"/>
          <a:stretch>
            <a:fillRect/>
          </a:stretch>
        </p:blipFill>
        <p:spPr>
          <a:xfrm>
            <a:off x="2178931" y="595422"/>
            <a:ext cx="7153966" cy="6262577"/>
          </a:xfrm>
          <a:prstGeom prst="rect">
            <a:avLst/>
          </a:prstGeom>
        </p:spPr>
      </p:pic>
    </p:spTree>
    <p:extLst>
      <p:ext uri="{BB962C8B-B14F-4D97-AF65-F5344CB8AC3E}">
        <p14:creationId xmlns:p14="http://schemas.microsoft.com/office/powerpoint/2010/main" val="41752982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571A537-E9FB-4434-8B6A-10AC75AF4943}"/>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BF8E8BBB-1758-4EDE-B00C-F72EECCEAA61}"/>
              </a:ext>
            </a:extLst>
          </p:cNvPr>
          <p:cNvPicPr>
            <a:picLocks noChangeAspect="1"/>
          </p:cNvPicPr>
          <p:nvPr/>
        </p:nvPicPr>
        <p:blipFill>
          <a:blip r:embed="rId2"/>
          <a:stretch>
            <a:fillRect/>
          </a:stretch>
        </p:blipFill>
        <p:spPr>
          <a:xfrm>
            <a:off x="1609725" y="1443037"/>
            <a:ext cx="8972550" cy="3971925"/>
          </a:xfrm>
          <a:prstGeom prst="rect">
            <a:avLst/>
          </a:prstGeom>
        </p:spPr>
      </p:pic>
    </p:spTree>
    <p:extLst>
      <p:ext uri="{BB962C8B-B14F-4D97-AF65-F5344CB8AC3E}">
        <p14:creationId xmlns:p14="http://schemas.microsoft.com/office/powerpoint/2010/main" val="9645978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4C2F704-F828-42FE-B107-C9A78CD36BA1}"/>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D1CA5EF8-9893-4B35-AA36-7E3AA21D662B}"/>
              </a:ext>
            </a:extLst>
          </p:cNvPr>
          <p:cNvPicPr>
            <a:picLocks noChangeAspect="1"/>
          </p:cNvPicPr>
          <p:nvPr/>
        </p:nvPicPr>
        <p:blipFill>
          <a:blip r:embed="rId2"/>
          <a:stretch>
            <a:fillRect/>
          </a:stretch>
        </p:blipFill>
        <p:spPr>
          <a:xfrm>
            <a:off x="1638300" y="1271587"/>
            <a:ext cx="8915400" cy="4314825"/>
          </a:xfrm>
          <a:prstGeom prst="rect">
            <a:avLst/>
          </a:prstGeom>
        </p:spPr>
      </p:pic>
    </p:spTree>
    <p:extLst>
      <p:ext uri="{BB962C8B-B14F-4D97-AF65-F5344CB8AC3E}">
        <p14:creationId xmlns:p14="http://schemas.microsoft.com/office/powerpoint/2010/main" val="14907389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7831555-F3CA-49E5-A6C8-27B82294D5C5}"/>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A9A25CB4-5C15-4592-8B68-241E634E6B55}"/>
              </a:ext>
            </a:extLst>
          </p:cNvPr>
          <p:cNvPicPr>
            <a:picLocks noChangeAspect="1"/>
          </p:cNvPicPr>
          <p:nvPr/>
        </p:nvPicPr>
        <p:blipFill>
          <a:blip r:embed="rId2"/>
          <a:stretch>
            <a:fillRect/>
          </a:stretch>
        </p:blipFill>
        <p:spPr>
          <a:xfrm>
            <a:off x="465396" y="821254"/>
            <a:ext cx="8858250" cy="2238375"/>
          </a:xfrm>
          <a:prstGeom prst="rect">
            <a:avLst/>
          </a:prstGeom>
        </p:spPr>
      </p:pic>
      <p:pic>
        <p:nvPicPr>
          <p:cNvPr id="6" name="그림 5">
            <a:extLst>
              <a:ext uri="{FF2B5EF4-FFF2-40B4-BE49-F238E27FC236}">
                <a16:creationId xmlns:a16="http://schemas.microsoft.com/office/drawing/2014/main" id="{19F62CAF-5C61-4315-8242-4B7CF364DC71}"/>
              </a:ext>
            </a:extLst>
          </p:cNvPr>
          <p:cNvPicPr>
            <a:picLocks noChangeAspect="1"/>
          </p:cNvPicPr>
          <p:nvPr/>
        </p:nvPicPr>
        <p:blipFill>
          <a:blip r:embed="rId3"/>
          <a:stretch>
            <a:fillRect/>
          </a:stretch>
        </p:blipFill>
        <p:spPr>
          <a:xfrm>
            <a:off x="5304539" y="3188589"/>
            <a:ext cx="6686550" cy="3600450"/>
          </a:xfrm>
          <a:prstGeom prst="rect">
            <a:avLst/>
          </a:prstGeom>
        </p:spPr>
      </p:pic>
    </p:spTree>
    <p:extLst>
      <p:ext uri="{BB962C8B-B14F-4D97-AF65-F5344CB8AC3E}">
        <p14:creationId xmlns:p14="http://schemas.microsoft.com/office/powerpoint/2010/main" val="30124424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930F2E9-7704-405C-A3F7-4245D0DA0BC3}"/>
              </a:ext>
            </a:extLst>
          </p:cNvPr>
          <p:cNvSpPr>
            <a:spLocks noGrp="1"/>
          </p:cNvSpPr>
          <p:nvPr>
            <p:ph type="dt" sz="half" idx="10"/>
          </p:nvPr>
        </p:nvSpPr>
        <p:spPr/>
        <p:txBody>
          <a:bodyPr/>
          <a:lstStyle/>
          <a:p>
            <a:fld id="{734FC7D7-0958-47C3-9C09-A6A48B7FD496}" type="datetime1">
              <a:rPr lang="ko-KR" altLang="en-US" smtClean="0"/>
              <a:t>2021-12-17</a:t>
            </a:fld>
            <a:endParaRPr lang="en-US" dirty="0"/>
          </a:p>
        </p:txBody>
      </p:sp>
      <p:pic>
        <p:nvPicPr>
          <p:cNvPr id="4" name="그림 3">
            <a:extLst>
              <a:ext uri="{FF2B5EF4-FFF2-40B4-BE49-F238E27FC236}">
                <a16:creationId xmlns:a16="http://schemas.microsoft.com/office/drawing/2014/main" id="{A4208A1B-CEA4-4527-9354-A91DB8FC1849}"/>
              </a:ext>
            </a:extLst>
          </p:cNvPr>
          <p:cNvPicPr>
            <a:picLocks noChangeAspect="1"/>
          </p:cNvPicPr>
          <p:nvPr/>
        </p:nvPicPr>
        <p:blipFill>
          <a:blip r:embed="rId2"/>
          <a:stretch>
            <a:fillRect/>
          </a:stretch>
        </p:blipFill>
        <p:spPr>
          <a:xfrm>
            <a:off x="1595437" y="1143000"/>
            <a:ext cx="9001125" cy="4572000"/>
          </a:xfrm>
          <a:prstGeom prst="rect">
            <a:avLst/>
          </a:prstGeom>
        </p:spPr>
      </p:pic>
    </p:spTree>
    <p:extLst>
      <p:ext uri="{BB962C8B-B14F-4D97-AF65-F5344CB8AC3E}">
        <p14:creationId xmlns:p14="http://schemas.microsoft.com/office/powerpoint/2010/main" val="15089152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CD2F07-38BD-4820-B106-CFCA637EAD3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A1E42A5-231C-4333-B3E7-B11118B65AC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0E75B16-FCD7-43B5-A267-FBC68F6463D8}"/>
              </a:ext>
            </a:extLst>
          </p:cNvPr>
          <p:cNvPicPr>
            <a:picLocks noChangeAspect="1"/>
          </p:cNvPicPr>
          <p:nvPr/>
        </p:nvPicPr>
        <p:blipFill>
          <a:blip r:embed="rId2"/>
          <a:stretch>
            <a:fillRect/>
          </a:stretch>
        </p:blipFill>
        <p:spPr>
          <a:xfrm>
            <a:off x="887672" y="0"/>
            <a:ext cx="10416656" cy="6858000"/>
          </a:xfrm>
          <a:prstGeom prst="rect">
            <a:avLst/>
          </a:prstGeom>
        </p:spPr>
      </p:pic>
    </p:spTree>
    <p:extLst>
      <p:ext uri="{BB962C8B-B14F-4D97-AF65-F5344CB8AC3E}">
        <p14:creationId xmlns:p14="http://schemas.microsoft.com/office/powerpoint/2010/main" val="401769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EFE295-319F-4AC0-9A5F-EE22D9F11FE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2D71AF5-82E8-49F8-B379-C4A9B37EC33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FDE58E58-24A9-4131-9E98-2669B0247B5C}"/>
              </a:ext>
            </a:extLst>
          </p:cNvPr>
          <p:cNvPicPr>
            <a:picLocks noChangeAspect="1"/>
          </p:cNvPicPr>
          <p:nvPr/>
        </p:nvPicPr>
        <p:blipFill>
          <a:blip r:embed="rId2"/>
          <a:stretch>
            <a:fillRect/>
          </a:stretch>
        </p:blipFill>
        <p:spPr>
          <a:xfrm>
            <a:off x="1139488" y="0"/>
            <a:ext cx="9913023" cy="6858000"/>
          </a:xfrm>
          <a:prstGeom prst="rect">
            <a:avLst/>
          </a:prstGeom>
        </p:spPr>
      </p:pic>
    </p:spTree>
    <p:extLst>
      <p:ext uri="{BB962C8B-B14F-4D97-AF65-F5344CB8AC3E}">
        <p14:creationId xmlns:p14="http://schemas.microsoft.com/office/powerpoint/2010/main" val="26826451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CD2F07-38BD-4820-B106-CFCA637EAD3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A1E42A5-231C-4333-B3E7-B11118B65AC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C2F3C3E4-4393-431C-BFF2-000AE6C38BF9}"/>
              </a:ext>
            </a:extLst>
          </p:cNvPr>
          <p:cNvPicPr>
            <a:picLocks noChangeAspect="1"/>
          </p:cNvPicPr>
          <p:nvPr/>
        </p:nvPicPr>
        <p:blipFill>
          <a:blip r:embed="rId2"/>
          <a:stretch>
            <a:fillRect/>
          </a:stretch>
        </p:blipFill>
        <p:spPr>
          <a:xfrm>
            <a:off x="308810" y="203200"/>
            <a:ext cx="11520333" cy="6421473"/>
          </a:xfrm>
          <a:prstGeom prst="rect">
            <a:avLst/>
          </a:prstGeom>
        </p:spPr>
      </p:pic>
    </p:spTree>
    <p:extLst>
      <p:ext uri="{BB962C8B-B14F-4D97-AF65-F5344CB8AC3E}">
        <p14:creationId xmlns:p14="http://schemas.microsoft.com/office/powerpoint/2010/main" val="400365646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893_TF33552983" id="{F7E6EDE5-4D39-4CA7-9A7F-B210D5351F6C}" vid="{24018303-16E8-468E-9E09-DF107F743767}"/>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{D998760B-35E4-4A84-9C14-FFC561C87830}tf33552983_win32</Template>
  <TotalTime>825</TotalTime>
  <Words>145</Words>
  <Application>Microsoft Office PowerPoint</Application>
  <PresentationFormat>와이드스크린</PresentationFormat>
  <Paragraphs>112</Paragraphs>
  <Slides>239</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239</vt:i4>
      </vt:variant>
    </vt:vector>
  </HeadingPairs>
  <TitlesOfParts>
    <vt:vector size="246" baseType="lpstr">
      <vt:lpstr>Malgun Gothic</vt:lpstr>
      <vt:lpstr>Malgun Gothic</vt:lpstr>
      <vt:lpstr>휴먼매직체</vt:lpstr>
      <vt:lpstr>Calibri</vt:lpstr>
      <vt:lpstr>Franklin Gothic Book</vt:lpstr>
      <vt:lpstr>Wingdings 2</vt:lpstr>
      <vt:lpstr>DividendVTI</vt:lpstr>
      <vt:lpstr>Algorithm</vt:lpstr>
      <vt:lpstr>다루게 될 주요 알고리즘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해시 탐색법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dc:title>
  <dc:creator>Austin Yoon</dc:creator>
  <cp:lastModifiedBy>tjoeun709</cp:lastModifiedBy>
  <cp:revision>40</cp:revision>
  <dcterms:created xsi:type="dcterms:W3CDTF">2021-03-18T22:43:39Z</dcterms:created>
  <dcterms:modified xsi:type="dcterms:W3CDTF">2021-12-17T08:10:46Z</dcterms:modified>
</cp:coreProperties>
</file>